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2.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4.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6.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7.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8.xml" ContentType="application/vnd.openxmlformats-officedocument.theme+xml"/>
  <Override PartName="/ppt/slideLayouts/slideLayout317.xml" ContentType="application/vnd.openxmlformats-officedocument.presentationml.slideLayout+xml"/>
  <Override PartName="/ppt/theme/theme19.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21.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22.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theme/themeOverride2.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6" r:id="rId5"/>
    <p:sldMasterId id="2147483705" r:id="rId6"/>
    <p:sldMasterId id="2147483727" r:id="rId7"/>
    <p:sldMasterId id="2147483730" r:id="rId8"/>
    <p:sldMasterId id="2147483838" r:id="rId9"/>
    <p:sldMasterId id="2147483876" r:id="rId10"/>
    <p:sldMasterId id="2147483908" r:id="rId11"/>
    <p:sldMasterId id="2147483921" r:id="rId12"/>
    <p:sldMasterId id="2147483946" r:id="rId13"/>
    <p:sldMasterId id="2147483950" r:id="rId14"/>
    <p:sldMasterId id="2147483970" r:id="rId15"/>
    <p:sldMasterId id="2147483991" r:id="rId16"/>
    <p:sldMasterId id="2147484015" r:id="rId17"/>
    <p:sldMasterId id="2147484021" r:id="rId18"/>
    <p:sldMasterId id="2147484043" r:id="rId19"/>
    <p:sldMasterId id="2147484108" r:id="rId20"/>
    <p:sldMasterId id="2147484132" r:id="rId21"/>
    <p:sldMasterId id="2147484185" r:id="rId22"/>
    <p:sldMasterId id="2147484187" r:id="rId23"/>
    <p:sldMasterId id="2147484209" r:id="rId24"/>
    <p:sldMasterId id="2147484247" r:id="rId25"/>
    <p:sldMasterId id="2147484266" r:id="rId26"/>
  </p:sldMasterIdLst>
  <p:notesMasterIdLst>
    <p:notesMasterId r:id="rId118"/>
  </p:notesMasterIdLst>
  <p:sldIdLst>
    <p:sldId id="541" r:id="rId27"/>
    <p:sldId id="565" r:id="rId28"/>
    <p:sldId id="566" r:id="rId29"/>
    <p:sldId id="606" r:id="rId30"/>
    <p:sldId id="542" r:id="rId31"/>
    <p:sldId id="484" r:id="rId32"/>
    <p:sldId id="485" r:id="rId33"/>
    <p:sldId id="486" r:id="rId34"/>
    <p:sldId id="487" r:id="rId35"/>
    <p:sldId id="488" r:id="rId36"/>
    <p:sldId id="496" r:id="rId37"/>
    <p:sldId id="579" r:id="rId38"/>
    <p:sldId id="578" r:id="rId39"/>
    <p:sldId id="582" r:id="rId40"/>
    <p:sldId id="497" r:id="rId41"/>
    <p:sldId id="586" r:id="rId42"/>
    <p:sldId id="580" r:id="rId43"/>
    <p:sldId id="590" r:id="rId44"/>
    <p:sldId id="551" r:id="rId45"/>
    <p:sldId id="511" r:id="rId46"/>
    <p:sldId id="591"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6" r:id="rId63"/>
    <p:sldId id="601" r:id="rId64"/>
    <p:sldId id="618" r:id="rId65"/>
    <p:sldId id="602" r:id="rId66"/>
    <p:sldId id="619" r:id="rId67"/>
    <p:sldId id="409" r:id="rId68"/>
    <p:sldId id="413" r:id="rId69"/>
    <p:sldId id="621" r:id="rId70"/>
    <p:sldId id="429" r:id="rId71"/>
    <p:sldId id="622" r:id="rId72"/>
    <p:sldId id="623" r:id="rId73"/>
    <p:sldId id="615" r:id="rId74"/>
    <p:sldId id="447" r:id="rId75"/>
    <p:sldId id="554" r:id="rId76"/>
    <p:sldId id="544" r:id="rId77"/>
    <p:sldId id="570" r:id="rId78"/>
    <p:sldId id="302" r:id="rId79"/>
    <p:sldId id="303" r:id="rId80"/>
    <p:sldId id="339" r:id="rId81"/>
    <p:sldId id="386" r:id="rId82"/>
    <p:sldId id="571" r:id="rId83"/>
    <p:sldId id="545" r:id="rId84"/>
    <p:sldId id="465" r:id="rId85"/>
    <p:sldId id="435" r:id="rId86"/>
    <p:sldId id="436" r:id="rId87"/>
    <p:sldId id="466" r:id="rId88"/>
    <p:sldId id="557" r:id="rId89"/>
    <p:sldId id="607" r:id="rId90"/>
    <p:sldId id="577" r:id="rId91"/>
    <p:sldId id="611" r:id="rId92"/>
    <p:sldId id="614" r:id="rId93"/>
    <p:sldId id="610" r:id="rId94"/>
    <p:sldId id="612" r:id="rId95"/>
    <p:sldId id="613" r:id="rId96"/>
    <p:sldId id="608" r:id="rId97"/>
    <p:sldId id="575" r:id="rId98"/>
    <p:sldId id="576" r:id="rId99"/>
    <p:sldId id="437" r:id="rId100"/>
    <p:sldId id="438" r:id="rId101"/>
    <p:sldId id="439" r:id="rId102"/>
    <p:sldId id="467" r:id="rId103"/>
    <p:sldId id="468" r:id="rId104"/>
    <p:sldId id="469" r:id="rId105"/>
    <p:sldId id="558" r:id="rId106"/>
    <p:sldId id="559" r:id="rId107"/>
    <p:sldId id="546" r:id="rId108"/>
    <p:sldId id="574" r:id="rId109"/>
    <p:sldId id="547" r:id="rId110"/>
    <p:sldId id="560" r:id="rId111"/>
    <p:sldId id="548" r:id="rId112"/>
    <p:sldId id="562" r:id="rId113"/>
    <p:sldId id="549" r:id="rId114"/>
    <p:sldId id="561" r:id="rId115"/>
    <p:sldId id="550" r:id="rId116"/>
    <p:sldId id="56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EF68F-17A4-4806-8E27-87C9612F067C}" v="3" dt="2018-09-18T17:37:00.973"/>
    <p1510:client id="{020D3BD4-528C-0245-8968-9D933AC053F0}" v="2226" dt="2018-09-14T16:35:11.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6" autoAdjust="0"/>
    <p:restoredTop sz="79420" autoAdjust="0"/>
  </p:normalViewPr>
  <p:slideViewPr>
    <p:cSldViewPr snapToGrid="0">
      <p:cViewPr varScale="1">
        <p:scale>
          <a:sx n="99" d="100"/>
          <a:sy n="99"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 Target="slides/slide91.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6" Type="http://schemas.openxmlformats.org/officeDocument/2006/relationships/slideMaster" Target="slideMasters/slideMaster13.xml"/><Relationship Id="rId107" Type="http://schemas.openxmlformats.org/officeDocument/2006/relationships/slide" Target="slides/slide81.xml"/><Relationship Id="rId11" Type="http://schemas.openxmlformats.org/officeDocument/2006/relationships/slideMaster" Target="slideMasters/slideMaster8.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64.xml"/><Relationship Id="rId95" Type="http://schemas.openxmlformats.org/officeDocument/2006/relationships/slide" Target="slides/slide69.xml"/><Relationship Id="rId22" Type="http://schemas.openxmlformats.org/officeDocument/2006/relationships/slideMaster" Target="slideMasters/slideMaster19.xml"/><Relationship Id="rId27" Type="http://schemas.openxmlformats.org/officeDocument/2006/relationships/slide" Target="slides/slide1.xml"/><Relationship Id="rId43" Type="http://schemas.openxmlformats.org/officeDocument/2006/relationships/slide" Target="slides/slide17.xml"/><Relationship Id="rId48" Type="http://schemas.openxmlformats.org/officeDocument/2006/relationships/slide" Target="slides/slide22.xml"/><Relationship Id="rId64" Type="http://schemas.openxmlformats.org/officeDocument/2006/relationships/slide" Target="slides/slide38.xml"/><Relationship Id="rId69" Type="http://schemas.openxmlformats.org/officeDocument/2006/relationships/slide" Target="slides/slide43.xml"/><Relationship Id="rId113" Type="http://schemas.openxmlformats.org/officeDocument/2006/relationships/slide" Target="slides/slide87.xml"/><Relationship Id="rId118" Type="http://schemas.openxmlformats.org/officeDocument/2006/relationships/notesMaster" Target="notesMasters/notesMaster1.xml"/><Relationship Id="rId80" Type="http://schemas.openxmlformats.org/officeDocument/2006/relationships/slide" Target="slides/slide54.xml"/><Relationship Id="rId85" Type="http://schemas.openxmlformats.org/officeDocument/2006/relationships/slide" Target="slides/slide59.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7.xml"/><Relationship Id="rId38" Type="http://schemas.openxmlformats.org/officeDocument/2006/relationships/slide" Target="slides/slide12.xml"/><Relationship Id="rId59" Type="http://schemas.openxmlformats.org/officeDocument/2006/relationships/slide" Target="slides/slide33.xml"/><Relationship Id="rId103" Type="http://schemas.openxmlformats.org/officeDocument/2006/relationships/slide" Target="slides/slide77.xml"/><Relationship Id="rId108" Type="http://schemas.openxmlformats.org/officeDocument/2006/relationships/slide" Target="slides/slide82.xml"/><Relationship Id="rId124" Type="http://schemas.microsoft.com/office/2015/10/relationships/revisionInfo" Target="revisionInfo.xml"/><Relationship Id="rId54" Type="http://schemas.openxmlformats.org/officeDocument/2006/relationships/slide" Target="slides/slide28.xml"/><Relationship Id="rId70" Type="http://schemas.openxmlformats.org/officeDocument/2006/relationships/slide" Target="slides/slide44.xml"/><Relationship Id="rId75" Type="http://schemas.openxmlformats.org/officeDocument/2006/relationships/slide" Target="slides/slide49.xml"/><Relationship Id="rId91" Type="http://schemas.openxmlformats.org/officeDocument/2006/relationships/slide" Target="slides/slide65.xml"/><Relationship Id="rId96"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Master" Target="slideMasters/slideMaster20.xml"/><Relationship Id="rId28" Type="http://schemas.openxmlformats.org/officeDocument/2006/relationships/slide" Target="slides/slide2.xml"/><Relationship Id="rId49" Type="http://schemas.openxmlformats.org/officeDocument/2006/relationships/slide" Target="slides/slide23.xml"/><Relationship Id="rId114" Type="http://schemas.openxmlformats.org/officeDocument/2006/relationships/slide" Target="slides/slide88.xml"/><Relationship Id="rId119" Type="http://schemas.openxmlformats.org/officeDocument/2006/relationships/presProps" Target="presProps.xml"/><Relationship Id="rId44" Type="http://schemas.openxmlformats.org/officeDocument/2006/relationships/slide" Target="slides/slide18.xml"/><Relationship Id="rId60" Type="http://schemas.openxmlformats.org/officeDocument/2006/relationships/slide" Target="slides/slide34.xml"/><Relationship Id="rId65" Type="http://schemas.openxmlformats.org/officeDocument/2006/relationships/slide" Target="slides/slide39.xml"/><Relationship Id="rId81" Type="http://schemas.openxmlformats.org/officeDocument/2006/relationships/slide" Target="slides/slide55.xml"/><Relationship Id="rId86" Type="http://schemas.openxmlformats.org/officeDocument/2006/relationships/slide" Target="slides/slide6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21.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 Id="rId61" Type="http://schemas.openxmlformats.org/officeDocument/2006/relationships/slide" Target="slides/slide35.xml"/><Relationship Id="rId82" Type="http://schemas.openxmlformats.org/officeDocument/2006/relationships/slide" Target="slides/slide56.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4.xml"/><Relationship Id="rId35" Type="http://schemas.openxmlformats.org/officeDocument/2006/relationships/slide" Target="slides/slide9.xml"/><Relationship Id="rId56" Type="http://schemas.openxmlformats.org/officeDocument/2006/relationships/slide" Target="slides/slide30.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slide" Target="slides/slide46.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Master" Target="slideMasters/slideMaster22.xml"/><Relationship Id="rId46" Type="http://schemas.openxmlformats.org/officeDocument/2006/relationships/slide" Target="slides/slide20.xml"/><Relationship Id="rId67" Type="http://schemas.openxmlformats.org/officeDocument/2006/relationships/slide" Target="slides/slide41.xml"/><Relationship Id="rId116" Type="http://schemas.openxmlformats.org/officeDocument/2006/relationships/slide" Target="slides/slide90.xml"/><Relationship Id="rId20" Type="http://schemas.openxmlformats.org/officeDocument/2006/relationships/slideMaster" Target="slideMasters/slideMaster17.xml"/><Relationship Id="rId41" Type="http://schemas.openxmlformats.org/officeDocument/2006/relationships/slide" Target="slides/slide15.xml"/><Relationship Id="rId62" Type="http://schemas.openxmlformats.org/officeDocument/2006/relationships/slide" Target="slides/slide36.xml"/><Relationship Id="rId83" Type="http://schemas.openxmlformats.org/officeDocument/2006/relationships/slide" Target="slides/slide57.xml"/><Relationship Id="rId88" Type="http://schemas.openxmlformats.org/officeDocument/2006/relationships/slide" Target="slides/slide62.xml"/><Relationship Id="rId111" Type="http://schemas.openxmlformats.org/officeDocument/2006/relationships/slide" Target="slides/slide85.xml"/><Relationship Id="rId15" Type="http://schemas.openxmlformats.org/officeDocument/2006/relationships/slideMaster" Target="slideMasters/slideMaster12.xml"/><Relationship Id="rId36" Type="http://schemas.openxmlformats.org/officeDocument/2006/relationships/slide" Target="slides/slide10.xml"/><Relationship Id="rId57" Type="http://schemas.openxmlformats.org/officeDocument/2006/relationships/slide" Target="slides/slide31.xml"/><Relationship Id="rId106" Type="http://schemas.openxmlformats.org/officeDocument/2006/relationships/slide" Target="slides/slide80.xml"/><Relationship Id="rId10" Type="http://schemas.openxmlformats.org/officeDocument/2006/relationships/slideMaster" Target="slideMasters/slideMaster7.xml"/><Relationship Id="rId31" Type="http://schemas.openxmlformats.org/officeDocument/2006/relationships/slide" Target="slides/slide5.xml"/><Relationship Id="rId52" Type="http://schemas.openxmlformats.org/officeDocument/2006/relationships/slide" Target="slides/slide26.xml"/><Relationship Id="rId73" Type="http://schemas.openxmlformats.org/officeDocument/2006/relationships/slide" Target="slides/slide47.xml"/><Relationship Id="rId78" Type="http://schemas.openxmlformats.org/officeDocument/2006/relationships/slide" Target="slides/slide52.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Transition">
        <pc:chgData name="Peter Laudati" userId="fc1173ac-280e-4cfe-aafb-65006f84bb93" providerId="ADAL" clId="{093908D6-8E55-4D57-B64A-4FF4616EE816}" dt="2018-09-13T21:36:49.120" v="313"/>
        <pc:sldMkLst>
          <pc:docMk/>
          <pc:sldMk cId="1927879702" sldId="302"/>
        </pc:sldMkLst>
      </pc:sldChg>
      <pc:sldChg chg="modTransition">
        <pc:chgData name="Peter Laudati" userId="fc1173ac-280e-4cfe-aafb-65006f84bb93" providerId="ADAL" clId="{093908D6-8E55-4D57-B64A-4FF4616EE816}" dt="2018-09-13T21:36:49.120" v="313"/>
        <pc:sldMkLst>
          <pc:docMk/>
          <pc:sldMk cId="1733419741" sldId="303"/>
        </pc:sldMkLst>
      </pc:sldChg>
      <pc:sldChg chg="modTransition">
        <pc:chgData name="Peter Laudati" userId="fc1173ac-280e-4cfe-aafb-65006f84bb93" providerId="ADAL" clId="{093908D6-8E55-4D57-B64A-4FF4616EE816}" dt="2018-09-13T21:36:49.120" v="313"/>
        <pc:sldMkLst>
          <pc:docMk/>
          <pc:sldMk cId="2008053753" sldId="339"/>
        </pc:sldMkLst>
      </pc:sldChg>
      <pc:sldChg chg="modTransition">
        <pc:chgData name="Peter Laudati" userId="fc1173ac-280e-4cfe-aafb-65006f84bb93" providerId="ADAL" clId="{093908D6-8E55-4D57-B64A-4FF4616EE816}" dt="2018-09-13T21:36:49.120" v="313"/>
        <pc:sldMkLst>
          <pc:docMk/>
          <pc:sldMk cId="1357878717" sldId="386"/>
        </pc:sldMkLst>
      </pc:sldChg>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del modTransition">
        <pc:chgData name="Peter Laudati" userId="fc1173ac-280e-4cfe-aafb-65006f84bb93" providerId="ADAL" clId="{093908D6-8E55-4D57-B64A-4FF4616EE816}" dt="2018-09-13T23:13:40.773" v="952" actId="2696"/>
        <pc:sldMkLst>
          <pc:docMk/>
          <pc:sldMk cId="3042672682" sldId="412"/>
        </pc:sldMkLst>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del ord modTransition">
        <pc:chgData name="Peter Laudati" userId="fc1173ac-280e-4cfe-aafb-65006f84bb93" providerId="ADAL" clId="{093908D6-8E55-4D57-B64A-4FF4616EE816}" dt="2018-09-13T22:55:33.825" v="880" actId="2696"/>
        <pc:sldMkLst>
          <pc:docMk/>
          <pc:sldMk cId="3624854902" sldId="430"/>
        </pc:sldMkLst>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4T00:16:33.766" v="2718" actId="20577"/>
        <pc:sldMkLst>
          <pc:docMk/>
          <pc:sldMk cId="3203785837" sldId="554"/>
        </pc:sldMkLst>
        <pc:spChg chg="mod">
          <ac:chgData name="Peter Laudati" userId="fc1173ac-280e-4cfe-aafb-65006f84bb93" providerId="ADAL" clId="{093908D6-8E55-4D57-B64A-4FF4616EE816}" dt="2018-09-14T00:16:33.766" v="2718" actId="20577"/>
          <ac:spMkLst>
            <pc:docMk/>
            <pc:sldMk cId="3203785837" sldId="554"/>
            <ac:spMk id="2" creationId="{F5F9A0B9-16EA-674C-9F51-93BF10956EE7}"/>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addSp delSp modSp del">
        <pc:chgData name="Peter Laudati" userId="fc1173ac-280e-4cfe-aafb-65006f84bb93" providerId="ADAL" clId="{093908D6-8E55-4D57-B64A-4FF4616EE816}" dt="2018-09-13T22:43:00.391" v="811" actId="2696"/>
        <pc:sldMkLst>
          <pc:docMk/>
          <pc:sldMk cId="1879689343" sldId="567"/>
        </pc:sldMkLst>
        <pc:spChg chg="del mod">
          <ac:chgData name="Peter Laudati" userId="fc1173ac-280e-4cfe-aafb-65006f84bb93" providerId="ADAL" clId="{093908D6-8E55-4D57-B64A-4FF4616EE816}" dt="2018-09-13T22:37:10.131" v="697" actId="478"/>
          <ac:spMkLst>
            <pc:docMk/>
            <pc:sldMk cId="1879689343" sldId="567"/>
            <ac:spMk id="2" creationId="{26CD37EC-71C9-4FE5-BF78-7427C98E373A}"/>
          </ac:spMkLst>
        </pc:spChg>
        <pc:spChg chg="add del mod">
          <ac:chgData name="Peter Laudati" userId="fc1173ac-280e-4cfe-aafb-65006f84bb93" providerId="ADAL" clId="{093908D6-8E55-4D57-B64A-4FF4616EE816}" dt="2018-09-13T22:37:11.652" v="698" actId="478"/>
          <ac:spMkLst>
            <pc:docMk/>
            <pc:sldMk cId="1879689343" sldId="567"/>
            <ac:spMk id="5" creationId="{971CB92F-988A-4190-A9DD-EC23340C0A69}"/>
          </ac:spMkLst>
        </pc:spChg>
        <pc:spChg chg="add mod">
          <ac:chgData name="Peter Laudati" userId="fc1173ac-280e-4cfe-aafb-65006f84bb93" providerId="ADAL" clId="{093908D6-8E55-4D57-B64A-4FF4616EE816}" dt="2018-09-13T22:38:14.242" v="733" actId="1076"/>
          <ac:spMkLst>
            <pc:docMk/>
            <pc:sldMk cId="1879689343" sldId="567"/>
            <ac:spMk id="6" creationId="{7ECD99E4-848A-4EC7-BDE3-8CEAC4B36FD4}"/>
          </ac:spMkLst>
        </pc:spChg>
        <pc:spChg chg="add mod">
          <ac:chgData name="Peter Laudati" userId="fc1173ac-280e-4cfe-aafb-65006f84bb93" providerId="ADAL" clId="{093908D6-8E55-4D57-B64A-4FF4616EE816}" dt="2018-09-13T22:38:04.737" v="732" actId="20577"/>
          <ac:spMkLst>
            <pc:docMk/>
            <pc:sldMk cId="1879689343" sldId="567"/>
            <ac:spMk id="7" creationId="{4539D233-CAC1-43AF-AC7F-E9355C155F13}"/>
          </ac:spMkLst>
        </pc:spChg>
        <pc:spChg chg="add mod">
          <ac:chgData name="Peter Laudati" userId="fc1173ac-280e-4cfe-aafb-65006f84bb93" providerId="ADAL" clId="{093908D6-8E55-4D57-B64A-4FF4616EE816}" dt="2018-09-13T22:39:39.476" v="778" actId="164"/>
          <ac:spMkLst>
            <pc:docMk/>
            <pc:sldMk cId="1879689343" sldId="567"/>
            <ac:spMk id="10" creationId="{4834B199-244D-4E4C-8033-7C3209BCC170}"/>
          </ac:spMkLst>
        </pc:spChg>
        <pc:spChg chg="add mod">
          <ac:chgData name="Peter Laudati" userId="fc1173ac-280e-4cfe-aafb-65006f84bb93" providerId="ADAL" clId="{093908D6-8E55-4D57-B64A-4FF4616EE816}" dt="2018-09-13T22:39:39.476" v="778" actId="164"/>
          <ac:spMkLst>
            <pc:docMk/>
            <pc:sldMk cId="1879689343" sldId="567"/>
            <ac:spMk id="11" creationId="{8779D36B-B559-4A35-BB30-C1A8F429A54A}"/>
          </ac:spMkLst>
        </pc:spChg>
        <pc:grpChg chg="add mod">
          <ac:chgData name="Peter Laudati" userId="fc1173ac-280e-4cfe-aafb-65006f84bb93" providerId="ADAL" clId="{093908D6-8E55-4D57-B64A-4FF4616EE816}" dt="2018-09-13T22:39:39.476" v="778" actId="164"/>
          <ac:grpSpMkLst>
            <pc:docMk/>
            <pc:sldMk cId="1879689343" sldId="567"/>
            <ac:grpSpMk id="12" creationId="{BE1C3313-2720-48A4-B2A5-04B3E3B0293E}"/>
          </ac:grpSpMkLst>
        </pc:grpChg>
        <pc:cxnChg chg="add del mod">
          <ac:chgData name="Peter Laudati" userId="fc1173ac-280e-4cfe-aafb-65006f84bb93" providerId="ADAL" clId="{093908D6-8E55-4D57-B64A-4FF4616EE816}" dt="2018-09-13T22:38:29.800" v="735" actId="11529"/>
          <ac:cxnSpMkLst>
            <pc:docMk/>
            <pc:sldMk cId="1879689343" sldId="567"/>
            <ac:cxnSpMk id="9" creationId="{18D1DB87-6B05-4DBB-AB59-81668F34E9EA}"/>
          </ac:cxnSpMkLst>
        </pc:cxnChg>
      </pc:sldChg>
      <pc:sldChg chg="del">
        <pc:chgData name="Peter Laudati" userId="fc1173ac-280e-4cfe-aafb-65006f84bb93" providerId="ADAL" clId="{093908D6-8E55-4D57-B64A-4FF4616EE816}" dt="2018-09-13T22:55:33.765" v="879" actId="2696"/>
        <pc:sldMkLst>
          <pc:docMk/>
          <pc:sldMk cId="4150011141" sldId="569"/>
        </pc:sldMkLst>
      </pc:sldChg>
      <pc:sldChg chg="modTransition">
        <pc:chgData name="Peter Laudati" userId="fc1173ac-280e-4cfe-aafb-65006f84bb93" providerId="ADAL" clId="{093908D6-8E55-4D57-B64A-4FF4616EE816}" dt="2018-09-13T21:36:49.120" v="313"/>
        <pc:sldMkLst>
          <pc:docMk/>
          <pc:sldMk cId="1133267424" sldId="570"/>
        </pc:sldMkLst>
      </pc:sldChg>
      <pc:sldChg chg="modSp">
        <pc:chgData name="Peter Laudati" userId="fc1173ac-280e-4cfe-aafb-65006f84bb93" providerId="ADAL" clId="{093908D6-8E55-4D57-B64A-4FF4616EE816}" dt="2018-09-13T21:42:57.803" v="512"/>
        <pc:sldMkLst>
          <pc:docMk/>
          <pc:sldMk cId="2463408076" sldId="573"/>
        </pc:sldMkLst>
        <pc:spChg chg="mod">
          <ac:chgData name="Peter Laudati" userId="fc1173ac-280e-4cfe-aafb-65006f84bb93" providerId="ADAL" clId="{093908D6-8E55-4D57-B64A-4FF4616EE816}" dt="2018-09-13T21:42:57.803" v="512"/>
          <ac:spMkLst>
            <pc:docMk/>
            <pc:sldMk cId="2463408076" sldId="573"/>
            <ac:spMk id="2" creationId="{F5F9A0B9-16EA-674C-9F51-93BF10956EE7}"/>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modSp modTransition modAnim">
        <pc:chgData name="Peter Laudati" userId="fc1173ac-280e-4cfe-aafb-65006f84bb93" providerId="ADAL" clId="{093908D6-8E55-4D57-B64A-4FF4616EE816}" dt="2018-09-14T00:20:56.748" v="2751"/>
        <pc:sldMkLst>
          <pc:docMk/>
          <pc:sldMk cId="1104353489" sldId="601"/>
        </pc:sldMkLst>
        <pc:spChg chg="mod">
          <ac:chgData name="Peter Laudati" userId="fc1173ac-280e-4cfe-aafb-65006f84bb93" providerId="ADAL" clId="{093908D6-8E55-4D57-B64A-4FF4616EE816}" dt="2018-09-13T22:50:14.360" v="876" actId="6549"/>
          <ac:spMkLst>
            <pc:docMk/>
            <pc:sldMk cId="1104353489" sldId="601"/>
            <ac:spMk id="2" creationId="{3D4D45CE-586D-4E31-A843-24C6F625225F}"/>
          </ac:spMkLst>
        </pc:spChg>
      </pc:sldChg>
      <pc:sldChg chg="modSp modTransition modAnim">
        <pc:chgData name="Peter Laudati" userId="fc1173ac-280e-4cfe-aafb-65006f84bb93" providerId="ADAL" clId="{093908D6-8E55-4D57-B64A-4FF4616EE816}" dt="2018-09-14T00:20:59.621" v="2752"/>
        <pc:sldMkLst>
          <pc:docMk/>
          <pc:sldMk cId="2191874931" sldId="602"/>
        </pc:sldMkLst>
        <pc:spChg chg="mod">
          <ac:chgData name="Peter Laudati" userId="fc1173ac-280e-4cfe-aafb-65006f84bb93" providerId="ADAL" clId="{093908D6-8E55-4D57-B64A-4FF4616EE816}" dt="2018-09-13T22:50:20.037" v="877" actId="6549"/>
          <ac:spMkLst>
            <pc:docMk/>
            <pc:sldMk cId="2191874931" sldId="602"/>
            <ac:spMk id="2" creationId="{3D4D45CE-586D-4E31-A843-24C6F625225F}"/>
          </ac:spMkLst>
        </pc:spChg>
      </pc:sldChg>
      <pc:sldChg chg="modSp add del ord">
        <pc:chgData name="Peter Laudati" userId="fc1173ac-280e-4cfe-aafb-65006f84bb93" providerId="ADAL" clId="{093908D6-8E55-4D57-B64A-4FF4616EE816}" dt="2018-09-13T23:22:48.830" v="1166" actId="2696"/>
        <pc:sldMkLst>
          <pc:docMk/>
          <pc:sldMk cId="3099643895" sldId="603"/>
        </pc:sldMkLst>
        <pc:spChg chg="mod">
          <ac:chgData name="Peter Laudati" userId="fc1173ac-280e-4cfe-aafb-65006f84bb93" providerId="ADAL" clId="{093908D6-8E55-4D57-B64A-4FF4616EE816}" dt="2018-09-13T21:03:11.101" v="37" actId="20577"/>
          <ac:spMkLst>
            <pc:docMk/>
            <pc:sldMk cId="3099643895" sldId="603"/>
            <ac:spMk id="2" creationId="{F6875114-337F-4308-82C8-9487EBA2E560}"/>
          </ac:spMkLst>
        </pc:spChg>
        <pc:spChg chg="mod">
          <ac:chgData name="Peter Laudati" userId="fc1173ac-280e-4cfe-aafb-65006f84bb93" providerId="ADAL" clId="{093908D6-8E55-4D57-B64A-4FF4616EE816}" dt="2018-09-13T21:03:28.051" v="86" actId="20577"/>
          <ac:spMkLst>
            <pc:docMk/>
            <pc:sldMk cId="3099643895" sldId="603"/>
            <ac:spMk id="3" creationId="{C5515C0C-1CC6-4654-9AF0-CED8C3A8C08B}"/>
          </ac:spMkLst>
        </pc:spChg>
      </pc:sldChg>
      <pc:sldChg chg="modSp del modTransition modNotesTx">
        <pc:chgData name="Peter Laudati" userId="fc1173ac-280e-4cfe-aafb-65006f84bb93" providerId="ADAL" clId="{093908D6-8E55-4D57-B64A-4FF4616EE816}" dt="2018-09-14T01:21:00.113" v="2983" actId="2696"/>
        <pc:sldMkLst>
          <pc:docMk/>
          <pc:sldMk cId="264029481" sldId="604"/>
        </pc:sldMkLst>
        <pc:spChg chg="mod">
          <ac:chgData name="Peter Laudati" userId="fc1173ac-280e-4cfe-aafb-65006f84bb93" providerId="ADAL" clId="{093908D6-8E55-4D57-B64A-4FF4616EE816}" dt="2018-09-13T22:50:25.246" v="878" actId="6549"/>
          <ac:spMkLst>
            <pc:docMk/>
            <pc:sldMk cId="264029481" sldId="604"/>
            <ac:spMk id="2" creationId="{3D4D45CE-586D-4E31-A843-24C6F625225F}"/>
          </ac:spMkLst>
        </pc:spChg>
      </pc:sldChg>
      <pc:sldChg chg="modSp">
        <pc:chgData name="Peter Laudati" userId="fc1173ac-280e-4cfe-aafb-65006f84bb93" providerId="ADAL" clId="{093908D6-8E55-4D57-B64A-4FF4616EE816}" dt="2018-09-13T21:43:03.705" v="514" actId="6549"/>
        <pc:sldMkLst>
          <pc:docMk/>
          <pc:sldMk cId="353196203" sldId="605"/>
        </pc:sldMkLst>
        <pc:spChg chg="mod">
          <ac:chgData name="Peter Laudati" userId="fc1173ac-280e-4cfe-aafb-65006f84bb93" providerId="ADAL" clId="{093908D6-8E55-4D57-B64A-4FF4616EE816}" dt="2018-09-13T21:43:03.705" v="514" actId="6549"/>
          <ac:spMkLst>
            <pc:docMk/>
            <pc:sldMk cId="353196203" sldId="605"/>
            <ac:spMk id="2" creationId="{F5F9A0B9-16EA-674C-9F51-93BF10956EE7}"/>
          </ac:spMkLst>
        </pc:spChg>
        <pc:spChg chg="mod">
          <ac:chgData name="Peter Laudati" userId="fc1173ac-280e-4cfe-aafb-65006f84bb93" providerId="ADAL" clId="{093908D6-8E55-4D57-B64A-4FF4616EE816}" dt="2018-09-13T21:42:38.803" v="511" actId="20577"/>
          <ac:spMkLst>
            <pc:docMk/>
            <pc:sldMk cId="353196203" sldId="605"/>
            <ac:spMk id="5" creationId="{0DADFA8C-24AF-3540-80D8-FFEAB44EB08A}"/>
          </ac:spMkLst>
        </pc:spChg>
      </pc:sldChg>
      <pc:sldChg chg="addSp delSp modSp add modAnim">
        <pc:chgData name="Peter Laudati" userId="fc1173ac-280e-4cfe-aafb-65006f84bb93" providerId="ADAL" clId="{093908D6-8E55-4D57-B64A-4FF4616EE816}" dt="2018-09-13T22:46:12.239" v="829"/>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pc:sldMkLst>
          <pc:docMk/>
          <pc:sldMk cId="3511279910" sldId="611"/>
        </pc:sldMkLst>
      </pc:sldChg>
      <pc:sldChg chg="modAnim">
        <pc:chgData name="Peter Laudati" userId="fc1173ac-280e-4cfe-aafb-65006f84bb93" providerId="ADAL" clId="{093908D6-8E55-4D57-B64A-4FF4616EE816}" dt="2018-09-13T23:37:20.902" v="1211"/>
        <pc:sldMkLst>
          <pc:docMk/>
          <pc:sldMk cId="221900836" sldId="613"/>
        </pc:sldMkLst>
      </pc:sldChg>
      <pc:sldChg chg="addSp delSp modSp mod ord setBg setClrOvrMap">
        <pc:chgData name="Peter Laudati" userId="fc1173ac-280e-4cfe-aafb-65006f84bb93" providerId="ADAL" clId="{093908D6-8E55-4D57-B64A-4FF4616EE816}" dt="2018-09-14T01:33:56.440" v="3175"/>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delSp modSp modTransition">
        <pc:chgData name="Peter Laudati" userId="fc1173ac-280e-4cfe-aafb-65006f84bb93" providerId="ADAL" clId="{093908D6-8E55-4D57-B64A-4FF4616EE816}" dt="2018-09-13T23:42:01.580" v="1432"/>
        <pc:sldMkLst>
          <pc:docMk/>
          <pc:sldMk cId="660108231" sldId="616"/>
        </pc:sldMkLst>
        <pc:spChg chg="mod">
          <ac:chgData name="Peter Laudati" userId="fc1173ac-280e-4cfe-aafb-65006f84bb93" providerId="ADAL" clId="{093908D6-8E55-4D57-B64A-4FF4616EE816}" dt="2018-09-13T23:41:19.848" v="1431" actId="20577"/>
          <ac:spMkLst>
            <pc:docMk/>
            <pc:sldMk cId="660108231" sldId="616"/>
            <ac:spMk id="13" creationId="{43DA7B1C-65B6-4285-9566-3DDFEA89E65B}"/>
          </ac:spMkLst>
        </pc:spChg>
        <pc:spChg chg="mod">
          <ac:chgData name="Peter Laudati" userId="fc1173ac-280e-4cfe-aafb-65006f84bb93" providerId="ADAL" clId="{093908D6-8E55-4D57-B64A-4FF4616EE816}" dt="2018-09-13T23:41:13.885" v="1421" actId="20577"/>
          <ac:spMkLst>
            <pc:docMk/>
            <pc:sldMk cId="660108231" sldId="616"/>
            <ac:spMk id="14" creationId="{CEDB11AE-3533-4686-B951-219EE8AF0415}"/>
          </ac:spMkLst>
        </pc:spChg>
        <pc:spChg chg="mod">
          <ac:chgData name="Peter Laudati" userId="fc1173ac-280e-4cfe-aafb-65006f84bb93" providerId="ADAL" clId="{093908D6-8E55-4D57-B64A-4FF4616EE816}" dt="2018-09-13T23:41:08.895" v="1413" actId="20577"/>
          <ac:spMkLst>
            <pc:docMk/>
            <pc:sldMk cId="660108231" sldId="616"/>
            <ac:spMk id="15" creationId="{B5159747-E95A-4C9D-AE42-F69B4DF48799}"/>
          </ac:spMkLst>
        </pc:spChg>
        <pc:spChg chg="del mod">
          <ac:chgData name="Peter Laudati" userId="fc1173ac-280e-4cfe-aafb-65006f84bb93" providerId="ADAL" clId="{093908D6-8E55-4D57-B64A-4FF4616EE816}" dt="2018-09-13T23:40:41.917" v="1401" actId="478"/>
          <ac:spMkLst>
            <pc:docMk/>
            <pc:sldMk cId="660108231" sldId="616"/>
            <ac:spMk id="16" creationId="{9299B54E-3E6F-4699-A009-7EDDB5C8F7D9}"/>
          </ac:spMkLst>
        </pc:spChg>
        <pc:spChg chg="del">
          <ac:chgData name="Peter Laudati" userId="fc1173ac-280e-4cfe-aafb-65006f84bb93" providerId="ADAL" clId="{093908D6-8E55-4D57-B64A-4FF4616EE816}" dt="2018-09-13T23:40:38.057" v="1399" actId="478"/>
          <ac:spMkLst>
            <pc:docMk/>
            <pc:sldMk cId="660108231" sldId="616"/>
            <ac:spMk id="17" creationId="{1B365FFA-A359-4461-8CC8-0D5B0BF63F0E}"/>
          </ac:spMkLst>
        </pc:spChg>
        <pc:spChg chg="del">
          <ac:chgData name="Peter Laudati" userId="fc1173ac-280e-4cfe-aafb-65006f84bb93" providerId="ADAL" clId="{093908D6-8E55-4D57-B64A-4FF4616EE816}" dt="2018-09-13T23:40:43.555" v="1402" actId="478"/>
          <ac:spMkLst>
            <pc:docMk/>
            <pc:sldMk cId="660108231" sldId="616"/>
            <ac:spMk id="18" creationId="{2B23A181-08F9-44B5-8F20-17B3C413C5D6}"/>
          </ac:spMkLst>
        </pc:spChg>
        <pc:spChg chg="del">
          <ac:chgData name="Peter Laudati" userId="fc1173ac-280e-4cfe-aafb-65006f84bb93" providerId="ADAL" clId="{093908D6-8E55-4D57-B64A-4FF4616EE816}" dt="2018-09-13T23:40:35.367" v="1398" actId="478"/>
          <ac:spMkLst>
            <pc:docMk/>
            <pc:sldMk cId="660108231" sldId="616"/>
            <ac:spMk id="19" creationId="{CA19A303-D619-4DD7-9FBF-C4A825A38EC7}"/>
          </ac:spMkLst>
        </pc:spChg>
        <pc:spChg chg="del">
          <ac:chgData name="Peter Laudati" userId="fc1173ac-280e-4cfe-aafb-65006f84bb93" providerId="ADAL" clId="{093908D6-8E55-4D57-B64A-4FF4616EE816}" dt="2018-09-13T23:40:32.953" v="1397" actId="478"/>
          <ac:spMkLst>
            <pc:docMk/>
            <pc:sldMk cId="660108231" sldId="616"/>
            <ac:spMk id="20" creationId="{83BD89E8-A5C4-484C-9B0B-A65AF0F7A645}"/>
          </ac:spMkLst>
        </pc:spChg>
        <pc:spChg chg="del">
          <ac:chgData name="Peter Laudati" userId="fc1173ac-280e-4cfe-aafb-65006f84bb93" providerId="ADAL" clId="{093908D6-8E55-4D57-B64A-4FF4616EE816}" dt="2018-09-13T23:40:45.067" v="1403" actId="478"/>
          <ac:spMkLst>
            <pc:docMk/>
            <pc:sldMk cId="660108231" sldId="616"/>
            <ac:spMk id="21" creationId="{EDDD23A5-BA8D-4F13-8E2A-4E39EFA175BA}"/>
          </ac:spMkLst>
        </pc:sp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modSp del">
        <pc:chgData name="Peter Laudati" userId="fc1173ac-280e-4cfe-aafb-65006f84bb93" providerId="ADAL" clId="{093908D6-8E55-4D57-B64A-4FF4616EE816}" dt="2018-09-14T01:21:00.160" v="2984" actId="2696"/>
        <pc:sldMkLst>
          <pc:docMk/>
          <pc:sldMk cId="1073206701" sldId="620"/>
        </pc:sldMkLst>
        <pc:spChg chg="mod">
          <ac:chgData name="Peter Laudati" userId="fc1173ac-280e-4cfe-aafb-65006f84bb93" providerId="ADAL" clId="{093908D6-8E55-4D57-B64A-4FF4616EE816}" dt="2018-09-14T01:16:01.001" v="2933" actId="1076"/>
          <ac:spMkLst>
            <pc:docMk/>
            <pc:sldMk cId="1073206701" sldId="620"/>
            <ac:spMk id="10" creationId="{6A25682B-EBC9-4659-8F98-11CBFAFE6BBA}"/>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pc:sldMkLst>
          <pc:docMk/>
          <pc:sldMk cId="3642290061" sldId="437"/>
        </pc:sldMkLst>
      </pc:sldChg>
      <pc:sldChg chg="modTransition">
        <pc:chgData name="Gino Filicetti" userId="42c58076-3b3e-44cb-9b4c-b1f6029317d1" providerId="ADAL" clId="{020D3BD4-528C-0245-8968-9D933AC053F0}" dt="2018-09-13T22:25:43.117" v="2597"/>
        <pc:sldMkLst>
          <pc:docMk/>
          <pc:sldMk cId="4254351638" sldId="438"/>
        </pc:sldMkLst>
      </pc:sldChg>
      <pc:sldChg chg="modTransition">
        <pc:chgData name="Gino Filicetti" userId="42c58076-3b3e-44cb-9b4c-b1f6029317d1" providerId="ADAL" clId="{020D3BD4-528C-0245-8968-9D933AC053F0}" dt="2018-09-13T22:25:43.117" v="2597"/>
        <pc:sldMkLst>
          <pc:docMk/>
          <pc:sldMk cId="3938503310" sldId="439"/>
        </pc:sldMkLst>
      </pc:sldChg>
      <pc:sldChg chg="modTransition">
        <pc:chgData name="Gino Filicetti" userId="42c58076-3b3e-44cb-9b4c-b1f6029317d1" providerId="ADAL" clId="{020D3BD4-528C-0245-8968-9D933AC053F0}" dt="2018-09-13T22:25:43.117" v="2597"/>
        <pc:sldMkLst>
          <pc:docMk/>
          <pc:sldMk cId="581401480" sldId="467"/>
        </pc:sldMkLst>
      </pc:sldChg>
      <pc:sldChg chg="modTransition">
        <pc:chgData name="Gino Filicetti" userId="42c58076-3b3e-44cb-9b4c-b1f6029317d1" providerId="ADAL" clId="{020D3BD4-528C-0245-8968-9D933AC053F0}" dt="2018-09-13T22:25:43.117" v="2597"/>
        <pc:sldMkLst>
          <pc:docMk/>
          <pc:sldMk cId="303014580" sldId="468"/>
        </pc:sldMkLst>
      </pc:sldChg>
      <pc:sldChg chg="modTransition">
        <pc:chgData name="Gino Filicetti" userId="42c58076-3b3e-44cb-9b4c-b1f6029317d1" providerId="ADAL" clId="{020D3BD4-528C-0245-8968-9D933AC053F0}" dt="2018-09-13T22:25:43.117" v="2597"/>
        <pc:sldMkLst>
          <pc:docMk/>
          <pc:sldMk cId="1650536884" sldId="469"/>
        </pc:sldMkLst>
      </pc:sldChg>
      <pc:sldChg chg="addSp modSp add modAnim">
        <pc:chgData name="Gino Filicetti" userId="42c58076-3b3e-44cb-9b4c-b1f6029317d1" providerId="ADAL" clId="{020D3BD4-528C-0245-8968-9D933AC053F0}" dt="2018-08-31T12:24:59.688" v="320"/>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pc:sldMkLst>
          <pc:docMk/>
          <pc:sldMk cId="192415403" sldId="485"/>
        </pc:sldMkLst>
      </pc:sldChg>
      <pc:sldChg chg="add">
        <pc:chgData name="Gino Filicetti" userId="42c58076-3b3e-44cb-9b4c-b1f6029317d1" providerId="ADAL" clId="{020D3BD4-528C-0245-8968-9D933AC053F0}" dt="2018-08-31T12:16:20.792" v="278"/>
        <pc:sldMkLst>
          <pc:docMk/>
          <pc:sldMk cId="171341469" sldId="486"/>
        </pc:sldMkLst>
      </pc:sldChg>
      <pc:sldChg chg="add">
        <pc:chgData name="Gino Filicetti" userId="42c58076-3b3e-44cb-9b4c-b1f6029317d1" providerId="ADAL" clId="{020D3BD4-528C-0245-8968-9D933AC053F0}" dt="2018-08-31T12:16:20.792" v="278"/>
        <pc:sldMkLst>
          <pc:docMk/>
          <pc:sldMk cId="3215705712" sldId="487"/>
        </pc:sldMkLst>
      </pc:sldChg>
      <pc:sldChg chg="add">
        <pc:chgData name="Gino Filicetti" userId="42c58076-3b3e-44cb-9b4c-b1f6029317d1" providerId="ADAL" clId="{020D3BD4-528C-0245-8968-9D933AC053F0}" dt="2018-08-31T12:16:20.792" v="278"/>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modTransition">
        <pc:chgData name="Gino Filicetti" userId="42c58076-3b3e-44cb-9b4c-b1f6029317d1" providerId="ADAL" clId="{020D3BD4-528C-0245-8968-9D933AC053F0}" dt="2018-09-13T22:14:19.622" v="2216"/>
        <pc:sldMkLst>
          <pc:docMk/>
          <pc:sldMk cId="1817211437" sldId="544"/>
        </pc:sldMkLst>
        <pc:spChg chg="mod">
          <ac:chgData name="Gino Filicetti" userId="42c58076-3b3e-44cb-9b4c-b1f6029317d1" providerId="ADAL" clId="{020D3BD4-528C-0245-8968-9D933AC053F0}" dt="2018-08-31T12:10:28.104" v="153" actId="20577"/>
          <ac:spMkLst>
            <pc:docMk/>
            <pc:sldMk cId="1817211437" sldId="544"/>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4092350387" sldId="546"/>
        </pc:sldMkLst>
        <pc:spChg chg="mod">
          <ac:chgData name="Gino Filicetti" userId="42c58076-3b3e-44cb-9b4c-b1f6029317d1" providerId="ADAL" clId="{020D3BD4-528C-0245-8968-9D933AC053F0}" dt="2018-08-31T12:11:07.868" v="178" actId="20577"/>
          <ac:spMkLst>
            <pc:docMk/>
            <pc:sldMk cId="4092350387" sldId="546"/>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3225517559" sldId="547"/>
        </pc:sldMkLst>
        <pc:spChg chg="mod">
          <ac:chgData name="Gino Filicetti" userId="42c58076-3b3e-44cb-9b4c-b1f6029317d1" providerId="ADAL" clId="{020D3BD4-528C-0245-8968-9D933AC053F0}" dt="2018-08-31T12:11:36.427" v="201" actId="20577"/>
          <ac:spMkLst>
            <pc:docMk/>
            <pc:sldMk cId="3225517559" sldId="547"/>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1373638196" sldId="548"/>
        </pc:sldMkLst>
        <pc:spChg chg="mod">
          <ac:chgData name="Gino Filicetti" userId="42c58076-3b3e-44cb-9b4c-b1f6029317d1" providerId="ADAL" clId="{020D3BD4-528C-0245-8968-9D933AC053F0}" dt="2018-08-31T12:12:55.566" v="224" actId="20577"/>
          <ac:spMkLst>
            <pc:docMk/>
            <pc:sldMk cId="1373638196" sldId="548"/>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2133354452" sldId="549"/>
        </pc:sldMkLst>
        <pc:spChg chg="mod">
          <ac:chgData name="Gino Filicetti" userId="42c58076-3b3e-44cb-9b4c-b1f6029317d1" providerId="ADAL" clId="{020D3BD4-528C-0245-8968-9D933AC053F0}" dt="2018-08-31T12:13:26.506" v="247" actId="20577"/>
          <ac:spMkLst>
            <pc:docMk/>
            <pc:sldMk cId="2133354452" sldId="549"/>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3828036901" sldId="550"/>
        </pc:sldMkLst>
        <pc:spChg chg="mod">
          <ac:chgData name="Gino Filicetti" userId="42c58076-3b3e-44cb-9b4c-b1f6029317d1" providerId="ADAL" clId="{020D3BD4-528C-0245-8968-9D933AC053F0}" dt="2018-08-31T12:13:48.696" v="269" actId="20577"/>
          <ac:spMkLst>
            <pc:docMk/>
            <pc:sldMk cId="3828036901" sldId="550"/>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ord">
        <pc:chgData name="Gino Filicetti" userId="42c58076-3b3e-44cb-9b4c-b1f6029317d1" providerId="ADAL" clId="{020D3BD4-528C-0245-8968-9D933AC053F0}" dt="2018-09-13T23:27:20.419" v="4142" actId="20577"/>
        <pc:sldMkLst>
          <pc:docMk/>
          <pc:sldMk cId="3203785837" sldId="554"/>
        </pc:sldMkLst>
        <pc:spChg chg="mod">
          <ac:chgData name="Gino Filicetti" userId="42c58076-3b3e-44cb-9b4c-b1f6029317d1" providerId="ADAL" clId="{020D3BD4-528C-0245-8968-9D933AC053F0}" dt="2018-09-13T22:13:47.969" v="2215" actId="20577"/>
          <ac:spMkLst>
            <pc:docMk/>
            <pc:sldMk cId="3203785837" sldId="554"/>
            <ac:spMk id="2" creationId="{F5F9A0B9-16EA-674C-9F51-93BF10956EE7}"/>
          </ac:spMkLst>
        </pc:spChg>
        <pc:spChg chg="mod">
          <ac:chgData name="Gino Filicetti" userId="42c58076-3b3e-44cb-9b4c-b1f6029317d1" providerId="ADAL" clId="{020D3BD4-528C-0245-8968-9D933AC053F0}" dt="2018-09-13T23:27:20.419" v="4142" actId="20577"/>
          <ac:spMkLst>
            <pc:docMk/>
            <pc:sldMk cId="3203785837" sldId="554"/>
            <ac:spMk id="5" creationId="{0DADFA8C-24AF-3540-80D8-FFEAB44EB08A}"/>
          </ac:spMkLst>
        </pc:sp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252523376" sldId="560"/>
        </pc:sldMkLst>
        <pc:spChg chg="mod">
          <ac:chgData name="Gino Filicetti" userId="42c58076-3b3e-44cb-9b4c-b1f6029317d1" providerId="ADAL" clId="{020D3BD4-528C-0245-8968-9D933AC053F0}" dt="2018-08-31T19:13:38.334" v="1995" actId="113"/>
          <ac:spMkLst>
            <pc:docMk/>
            <pc:sldMk cId="2252523376" sldId="560"/>
            <ac:spMk id="2" creationId="{F5F9A0B9-16EA-674C-9F51-93BF10956EE7}"/>
          </ac:spMkLst>
        </pc:spChg>
        <pc:spChg chg="mod">
          <ac:chgData name="Gino Filicetti" userId="42c58076-3b3e-44cb-9b4c-b1f6029317d1" providerId="ADAL" clId="{020D3BD4-528C-0245-8968-9D933AC053F0}" dt="2018-08-31T18:30:44.364" v="1420" actId="20577"/>
          <ac:spMkLst>
            <pc:docMk/>
            <pc:sldMk cId="2252523376" sldId="560"/>
            <ac:spMk id="5" creationId="{0DADFA8C-24AF-3540-80D8-FFEAB44EB08A}"/>
          </ac:spMkLst>
        </pc:spChg>
      </pc:sldChg>
      <pc:sldChg chg="modSp add ord modTransition">
        <pc:chgData name="Gino Filicetti" userId="42c58076-3b3e-44cb-9b4c-b1f6029317d1" providerId="ADAL" clId="{020D3BD4-528C-0245-8968-9D933AC053F0}" dt="2018-09-13T22:25:43.117" v="2597"/>
        <pc:sldMkLst>
          <pc:docMk/>
          <pc:sldMk cId="137955078" sldId="561"/>
        </pc:sldMkLst>
        <pc:spChg chg="mod">
          <ac:chgData name="Gino Filicetti" userId="42c58076-3b3e-44cb-9b4c-b1f6029317d1" providerId="ADAL" clId="{020D3BD4-528C-0245-8968-9D933AC053F0}" dt="2018-08-31T19:13:19.991" v="1994" actId="20577"/>
          <ac:spMkLst>
            <pc:docMk/>
            <pc:sldMk cId="137955078" sldId="561"/>
            <ac:spMk id="2" creationId="{F5F9A0B9-16EA-674C-9F51-93BF10956EE7}"/>
          </ac:spMkLst>
        </pc:spChg>
        <pc:spChg chg="mod">
          <ac:chgData name="Gino Filicetti" userId="42c58076-3b3e-44cb-9b4c-b1f6029317d1" providerId="ADAL" clId="{020D3BD4-528C-0245-8968-9D933AC053F0}" dt="2018-08-31T18:32:01.496" v="1496" actId="20577"/>
          <ac:spMkLst>
            <pc:docMk/>
            <pc:sldMk cId="137955078" sldId="561"/>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194821995" sldId="562"/>
        </pc:sldMkLst>
        <pc:spChg chg="mod">
          <ac:chgData name="Gino Filicetti" userId="42c58076-3b3e-44cb-9b4c-b1f6029317d1" providerId="ADAL" clId="{020D3BD4-528C-0245-8968-9D933AC053F0}" dt="2018-08-31T19:09:42.599" v="1955" actId="113"/>
          <ac:spMkLst>
            <pc:docMk/>
            <pc:sldMk cId="2194821995" sldId="562"/>
            <ac:spMk id="2" creationId="{F5F9A0B9-16EA-674C-9F51-93BF10956EE7}"/>
          </ac:spMkLst>
        </pc:spChg>
      </pc:sldChg>
      <pc:sldChg chg="modSp add modTransition">
        <pc:chgData name="Gino Filicetti" userId="42c58076-3b3e-44cb-9b4c-b1f6029317d1" providerId="ADAL" clId="{020D3BD4-528C-0245-8968-9D933AC053F0}" dt="2018-09-13T22:25:43.117" v="2597"/>
        <pc:sldMkLst>
          <pc:docMk/>
          <pc:sldMk cId="1136956952" sldId="563"/>
        </pc:sldMkLst>
        <pc:spChg chg="mod">
          <ac:chgData name="Gino Filicetti" userId="42c58076-3b3e-44cb-9b4c-b1f6029317d1" providerId="ADAL" clId="{020D3BD4-528C-0245-8968-9D933AC053F0}" dt="2018-08-31T19:08:27.331" v="1942" actId="20577"/>
          <ac:spMkLst>
            <pc:docMk/>
            <pc:sldMk cId="1136956952" sldId="563"/>
            <ac:spMk id="2" creationId="{F5F9A0B9-16EA-674C-9F51-93BF10956EE7}"/>
          </ac:spMkLst>
        </pc:spChg>
        <pc:spChg chg="mod">
          <ac:chgData name="Gino Filicetti" userId="42c58076-3b3e-44cb-9b4c-b1f6029317d1" providerId="ADAL" clId="{020D3BD4-528C-0245-8968-9D933AC053F0}" dt="2018-08-31T19:08:00.591" v="1872" actId="20577"/>
          <ac:spMkLst>
            <pc:docMk/>
            <pc:sldMk cId="1136956952" sldId="563"/>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del">
        <pc:chgData name="Gino Filicetti" userId="42c58076-3b3e-44cb-9b4c-b1f6029317d1" providerId="ADAL" clId="{020D3BD4-528C-0245-8968-9D933AC053F0}" dt="2018-09-13T22:21:59.788" v="2585" actId="2696"/>
        <pc:sldMkLst>
          <pc:docMk/>
          <pc:sldMk cId="3668079811" sldId="572"/>
        </pc:sldMkLst>
      </pc:sldChg>
      <pc:sldChg chg="del">
        <pc:chgData name="Gino Filicetti" userId="42c58076-3b3e-44cb-9b4c-b1f6029317d1" providerId="ADAL" clId="{020D3BD4-528C-0245-8968-9D933AC053F0}" dt="2018-09-13T22:25:30.653" v="2596" actId="2696"/>
        <pc:sldMkLst>
          <pc:docMk/>
          <pc:sldMk cId="2463408076" sldId="573"/>
        </pc:sldMkLst>
      </pc:sldChg>
      <pc:sldChg chg="modTransition">
        <pc:chgData name="Gino Filicetti" userId="42c58076-3b3e-44cb-9b4c-b1f6029317d1" providerId="ADAL" clId="{020D3BD4-528C-0245-8968-9D933AC053F0}" dt="2018-09-13T22:25:43.117" v="2597"/>
        <pc:sldMkLst>
          <pc:docMk/>
          <pc:sldMk cId="4245919495" sldId="574"/>
        </pc:sldMkLst>
      </pc:sldChg>
      <pc:sldChg chg="modTransition">
        <pc:chgData name="Gino Filicetti" userId="42c58076-3b3e-44cb-9b4c-b1f6029317d1" providerId="ADAL" clId="{020D3BD4-528C-0245-8968-9D933AC053F0}" dt="2018-09-13T22:25:43.117" v="2597"/>
        <pc:sldMkLst>
          <pc:docMk/>
          <pc:sldMk cId="2115289101" sldId="575"/>
        </pc:sldMkLst>
      </pc:sldChg>
      <pc:sldChg chg="modTransition">
        <pc:chgData name="Gino Filicetti" userId="42c58076-3b3e-44cb-9b4c-b1f6029317d1" providerId="ADAL" clId="{020D3BD4-528C-0245-8968-9D933AC053F0}" dt="2018-09-13T22:25:43.117" v="2597"/>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pc:chgData name="Gino Filicetti" userId="42c58076-3b3e-44cb-9b4c-b1f6029317d1" providerId="ADAL" clId="{020D3BD4-528C-0245-8968-9D933AC053F0}" dt="2018-09-13T23:31:42.929" v="4211" actId="255"/>
        <pc:sldMkLst>
          <pc:docMk/>
          <pc:sldMk cId="264029481" sldId="604"/>
        </pc:sldMkLst>
        <pc:spChg chg="mod">
          <ac:chgData name="Gino Filicetti" userId="42c58076-3b3e-44cb-9b4c-b1f6029317d1" providerId="ADAL" clId="{020D3BD4-528C-0245-8968-9D933AC053F0}" dt="2018-09-13T23:29:07.142" v="4161" actId="20577"/>
          <ac:spMkLst>
            <pc:docMk/>
            <pc:sldMk cId="264029481" sldId="604"/>
            <ac:spMk id="4" creationId="{991A058A-165A-4A24-8EE2-060308D125F7}"/>
          </ac:spMkLst>
        </pc:spChg>
        <pc:spChg chg="mod">
          <ac:chgData name="Gino Filicetti" userId="42c58076-3b3e-44cb-9b4c-b1f6029317d1" providerId="ADAL" clId="{020D3BD4-528C-0245-8968-9D933AC053F0}" dt="2018-09-13T23:30:37.705" v="4191" actId="20577"/>
          <ac:spMkLst>
            <pc:docMk/>
            <pc:sldMk cId="264029481" sldId="604"/>
            <ac:spMk id="28" creationId="{FC98B778-AB69-4880-81B7-EBA295B9AC0F}"/>
          </ac:spMkLst>
        </pc:spChg>
        <pc:spChg chg="mod">
          <ac:chgData name="Gino Filicetti" userId="42c58076-3b3e-44cb-9b4c-b1f6029317d1" providerId="ADAL" clId="{020D3BD4-528C-0245-8968-9D933AC053F0}" dt="2018-09-13T23:30:12.372" v="4187" actId="20577"/>
          <ac:spMkLst>
            <pc:docMk/>
            <pc:sldMk cId="264029481" sldId="604"/>
            <ac:spMk id="29" creationId="{2A172BDC-FD39-45D1-81A6-DC001C699F07}"/>
          </ac:spMkLst>
        </pc:spChg>
        <pc:spChg chg="mod">
          <ac:chgData name="Gino Filicetti" userId="42c58076-3b3e-44cb-9b4c-b1f6029317d1" providerId="ADAL" clId="{020D3BD4-528C-0245-8968-9D933AC053F0}" dt="2018-09-13T23:31:42.929" v="4211" actId="255"/>
          <ac:spMkLst>
            <pc:docMk/>
            <pc:sldMk cId="264029481" sldId="604"/>
            <ac:spMk id="30" creationId="{633E0D7C-E4B0-499A-9F73-BFCF9913E7C8}"/>
          </ac:spMkLst>
        </pc:spChg>
        <pc:spChg chg="mod">
          <ac:chgData name="Gino Filicetti" userId="42c58076-3b3e-44cb-9b4c-b1f6029317d1" providerId="ADAL" clId="{020D3BD4-528C-0245-8968-9D933AC053F0}" dt="2018-09-13T23:31:16.024" v="4197" actId="255"/>
          <ac:spMkLst>
            <pc:docMk/>
            <pc:sldMk cId="264029481" sldId="604"/>
            <ac:spMk id="32" creationId="{C1770C83-C09C-4562-883D-B48D9ED7074A}"/>
          </ac:spMkLst>
        </pc:spChg>
        <pc:spChg chg="mod">
          <ac:chgData name="Gino Filicetti" userId="42c58076-3b3e-44cb-9b4c-b1f6029317d1" providerId="ADAL" clId="{020D3BD4-528C-0245-8968-9D933AC053F0}" dt="2018-09-13T23:30:46.648" v="4192"/>
          <ac:spMkLst>
            <pc:docMk/>
            <pc:sldMk cId="264029481" sldId="604"/>
            <ac:spMk id="33" creationId="{B0844AC1-4D3B-4222-96AD-FA56565E0473}"/>
          </ac:spMkLst>
        </pc:spChg>
        <pc:spChg chg="mod">
          <ac:chgData name="Gino Filicetti" userId="42c58076-3b3e-44cb-9b4c-b1f6029317d1" providerId="ADAL" clId="{020D3BD4-528C-0245-8968-9D933AC053F0}" dt="2018-09-13T23:30:28.426" v="4188"/>
          <ac:spMkLst>
            <pc:docMk/>
            <pc:sldMk cId="264029481" sldId="604"/>
            <ac:spMk id="34" creationId="{04104753-E66F-469D-87E7-396B862E3E79}"/>
          </ac:spMkLst>
        </pc:spChg>
      </pc:sldChg>
      <pc:sldChg chg="add del">
        <pc:chgData name="Gino Filicetti" userId="42c58076-3b3e-44cb-9b4c-b1f6029317d1" providerId="ADAL" clId="{020D3BD4-528C-0245-8968-9D933AC053F0}" dt="2018-09-13T22:23:36.071" v="2590" actId="2696"/>
        <pc:sldMkLst>
          <pc:docMk/>
          <pc:sldMk cId="353196203" sldId="605"/>
        </pc:sldMkLst>
      </pc:sldChg>
      <pc:sldChg chg="add del">
        <pc:chgData name="Gino Filicetti" userId="42c58076-3b3e-44cb-9b4c-b1f6029317d1" providerId="ADAL" clId="{020D3BD4-528C-0245-8968-9D933AC053F0}" dt="2018-09-13T22:21:44.095" v="2558"/>
        <pc:sldMkLst>
          <pc:docMk/>
          <pc:sldMk cId="2506004194" sldId="607"/>
        </pc:sldMkLst>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del">
        <pc:chgData name="Gino Filicetti" userId="42c58076-3b3e-44cb-9b4c-b1f6029317d1" providerId="ADAL" clId="{020D3BD4-528C-0245-8968-9D933AC053F0}" dt="2018-09-13T22:38:31.250" v="3299" actId="2696"/>
        <pc:sldMkLst>
          <pc:docMk/>
          <pc:sldMk cId="282379010" sldId="609"/>
        </pc:sldMkLst>
        <pc:spChg chg="mod">
          <ac:chgData name="Gino Filicetti" userId="42c58076-3b3e-44cb-9b4c-b1f6029317d1" providerId="ADAL" clId="{020D3BD4-528C-0245-8968-9D933AC053F0}" dt="2018-09-13T22:36:03.541" v="3188" actId="20577"/>
          <ac:spMkLst>
            <pc:docMk/>
            <pc:sldMk cId="282379010" sldId="609"/>
            <ac:spMk id="3" creationId="{81866AE7-2665-4EDB-9A6D-D3D6081A3E7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sldMasterChg chg="delSldLayout">
        <pc:chgData name="Gino Filicetti" userId="42c58076-3b3e-44cb-9b4c-b1f6029317d1" providerId="ADAL" clId="{020D3BD4-528C-0245-8968-9D933AC053F0}" dt="2018-08-31T12:16:10.144" v="271" actId="2696"/>
        <pc:sldMasterMkLst>
          <pc:docMk/>
          <pc:sldMasterMk cId="1118910164" sldId="2147483705"/>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9/25/18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0404E-245B-4AEC-843D-8091A336220D}" type="slidenum">
              <a:rPr lang="en-US" smtClean="0"/>
              <a:t>23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0404E-245B-4AEC-843D-8091A336220D}" type="slidenum">
              <a:rPr lang="en-US" smtClean="0"/>
              <a:t>25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8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3905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885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14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879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63</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9/25/18 5:54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a:t>
            </a:r>
          </a:p>
          <a:p>
            <a:r>
              <a:rPr lang="en-US" dirty="0"/>
              <a:t>Hypervisor =&gt; VMWare,</a:t>
            </a:r>
            <a:r>
              <a:rPr lang="en-US" baseline="0" dirty="0"/>
              <a:t> </a:t>
            </a:r>
            <a:r>
              <a:rPr lang="en-US" baseline="0" dirty="0" err="1"/>
              <a:t>HyperV</a:t>
            </a:r>
            <a:endParaRPr lang="en-US" baseline="0" dirty="0"/>
          </a:p>
          <a:p>
            <a:r>
              <a:rPr lang="en-US" baseline="0" dirty="0"/>
              <a:t>Can do turtles, all the way down till your machine feels like it’s running from a potato</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7.xml"/><Relationship Id="rId5" Type="http://schemas.openxmlformats.org/officeDocument/2006/relationships/image" Target="../media/image39.png"/><Relationship Id="rId4" Type="http://schemas.microsoft.com/office/2007/relationships/hdphoto" Target="../media/hdphoto5.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8.xml"/><Relationship Id="rId4" Type="http://schemas.microsoft.com/office/2007/relationships/hdphoto" Target="../media/hdphoto6.wdp"/></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1.jpe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Master" Target="../slideMasters/slideMaster13.xml"/><Relationship Id="rId4" Type="http://schemas.openxmlformats.org/officeDocument/2006/relationships/image" Target="../media/image55.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Master" Target="../slideMasters/slideMaster13.xml"/><Relationship Id="rId4" Type="http://schemas.openxmlformats.org/officeDocument/2006/relationships/image" Target="../media/image54.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4.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g"/><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4.wdp"/></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0.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0.xml"/><Relationship Id="rId4" Type="http://schemas.openxmlformats.org/officeDocument/2006/relationships/image" Target="../media/image17.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2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Master" Target="../slideMasters/slideMaster2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8.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9/25/18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1870648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845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68355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6923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67086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423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93335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77741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8125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2412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84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074604232"/>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833982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4670551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1413710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2965552"/>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5917388"/>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2124302"/>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9933876"/>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739898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331544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166798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8048713"/>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73079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26302654"/>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4837764"/>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54246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660218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374343"/>
      </p:ext>
    </p:extLst>
  </p:cSld>
  <p:clrMapOvr>
    <a:masterClrMapping/>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666729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8786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304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3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3" y="1999545"/>
            <a:ext cx="11231365" cy="1067446"/>
          </a:xfrm>
        </p:spPr>
        <p:txBody>
          <a:bodyPr/>
          <a:lstStyle>
            <a:lvl1pPr marL="0" indent="0">
              <a:buNone/>
              <a:defRPr lang="en-US" sz="6398" i="0" kern="1200" spc="-100" baseline="0" dirty="0" smtClean="0">
                <a:solidFill>
                  <a:srgbClr val="0756A5"/>
                </a:solidFill>
                <a:latin typeface="Segoe UI Light" pitchFamily="34" charset="0"/>
                <a:ea typeface="+mn-ea"/>
                <a:cs typeface="+mn-cs"/>
              </a:defRPr>
            </a:lvl1pPr>
          </a:lstStyle>
          <a:p>
            <a:pPr lvl="0"/>
            <a:r>
              <a:rPr lang="en-US"/>
              <a:t>Click to edit Master text styles</a:t>
            </a:r>
          </a:p>
        </p:txBody>
      </p:sp>
      <p:sp>
        <p:nvSpPr>
          <p:cNvPr id="9" name="Text Placeholder 8"/>
          <p:cNvSpPr>
            <a:spLocks noGrp="1"/>
          </p:cNvSpPr>
          <p:nvPr>
            <p:ph type="body" sz="quarter" idx="11"/>
          </p:nvPr>
        </p:nvSpPr>
        <p:spPr>
          <a:xfrm>
            <a:off x="377954" y="3463050"/>
            <a:ext cx="7515594" cy="669927"/>
          </a:xfrm>
        </p:spPr>
        <p:txBody>
          <a:bodyPr/>
          <a:lstStyle>
            <a:lvl1pPr marL="0" indent="0">
              <a:spcBef>
                <a:spcPts val="600"/>
              </a:spcBef>
              <a:buNone/>
              <a:defRPr spc="-100" baseline="0">
                <a:solidFill>
                  <a:srgbClr val="0756A5"/>
                </a:solidFill>
                <a:latin typeface="Segoe UI Light" pitchFamily="34" charset="0"/>
              </a:defRPr>
            </a:lvl1pPr>
          </a:lstStyle>
          <a:p>
            <a:pPr lvl="0"/>
            <a:r>
              <a:rPr lang="en-US"/>
              <a:t>Click to edit Master text styles</a:t>
            </a:r>
          </a:p>
        </p:txBody>
      </p:sp>
    </p:spTree>
    <p:extLst>
      <p:ext uri="{BB962C8B-B14F-4D97-AF65-F5344CB8AC3E}">
        <p14:creationId xmlns:p14="http://schemas.microsoft.com/office/powerpoint/2010/main" val="232043560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92881"/>
          </a:xfrm>
          <a:prstGeom prst="rect">
            <a:avLst/>
          </a:prstGeom>
        </p:spPr>
        <p:txBody>
          <a:bodyPr/>
          <a:lstStyle>
            <a:lvl1pPr marL="0" indent="0">
              <a:spcBef>
                <a:spcPts val="2400"/>
              </a:spcBef>
              <a:buNone/>
              <a:defRPr sz="4000">
                <a:solidFill>
                  <a:srgbClr val="0756A5"/>
                </a:solidFill>
                <a:latin typeface="+mj-lt"/>
              </a:defRPr>
            </a:lvl1pPr>
            <a:lvl2pPr marL="0" indent="0">
              <a:buNone/>
              <a:defRPr sz="2000">
                <a:gradFill>
                  <a:gsLst>
                    <a:gs pos="100000">
                      <a:schemeClr val="tx1"/>
                    </a:gs>
                    <a:gs pos="6000">
                      <a:schemeClr val="tx1"/>
                    </a:gs>
                  </a:gsLst>
                  <a:lin ang="5400000" scaled="0"/>
                </a:gradFill>
              </a:defRPr>
            </a:lvl2pPr>
            <a:lvl3pPr marL="231707" indent="0">
              <a:buNone/>
              <a:defRPr sz="2000">
                <a:gradFill>
                  <a:gsLst>
                    <a:gs pos="100000">
                      <a:schemeClr val="tx1"/>
                    </a:gs>
                    <a:gs pos="6000">
                      <a:schemeClr val="tx1"/>
                    </a:gs>
                  </a:gsLst>
                  <a:lin ang="5400000" scaled="0"/>
                </a:gradFill>
              </a:defRPr>
            </a:lvl3pPr>
            <a:lvl4pPr marL="457066" indent="0">
              <a:buNone/>
              <a:defRPr sz="2000">
                <a:gradFill>
                  <a:gsLst>
                    <a:gs pos="100000">
                      <a:schemeClr val="tx1"/>
                    </a:gs>
                    <a:gs pos="6000">
                      <a:schemeClr val="tx1"/>
                    </a:gs>
                  </a:gsLst>
                  <a:lin ang="5400000" scaled="0"/>
                </a:gradFill>
              </a:defRPr>
            </a:lvl4pPr>
            <a:lvl5pPr marL="693535"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97006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13"/>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9" y="1447800"/>
            <a:ext cx="11151917"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2800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6290B25-FD31-4B94-BC6D-A3120C4AA8E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60501" y="0"/>
            <a:ext cx="1231499" cy="810838"/>
          </a:xfrm>
          <a:prstGeom prst="rect">
            <a:avLst/>
          </a:prstGeom>
        </p:spPr>
      </p:pic>
    </p:spTree>
    <p:extLst>
      <p:ext uri="{BB962C8B-B14F-4D97-AF65-F5344CB8AC3E}">
        <p14:creationId xmlns:p14="http://schemas.microsoft.com/office/powerpoint/2010/main" val="18960157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07087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8312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425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201249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9984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07042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668469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2902359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4648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633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9973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0274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34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8501498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45884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78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51782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75613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5844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81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2226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31797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8969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4627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762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4173239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758728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641581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8388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4293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7853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18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073167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000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315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761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39238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3808174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5977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CD45C-56D3-4F40-BEFE-B045659DBF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084186"/>
            <a:ext cx="12191377" cy="4773814"/>
          </a:xfrm>
          <a:prstGeom prst="rect">
            <a:avLst/>
          </a:prstGeom>
        </p:spPr>
      </p:pic>
      <p:sp>
        <p:nvSpPr>
          <p:cNvPr id="12" name="Rectangle 11">
            <a:extLst>
              <a:ext uri="{FF2B5EF4-FFF2-40B4-BE49-F238E27FC236}">
                <a16:creationId xmlns:a16="http://schemas.microsoft.com/office/drawing/2014/main" id="{34D91B72-AEC2-4C16-B8CD-27EE7F3523BD}"/>
              </a:ext>
            </a:extLst>
          </p:cNvPr>
          <p:cNvSpPr/>
          <p:nvPr userDrawn="1"/>
        </p:nvSpPr>
        <p:spPr bwMode="white">
          <a:xfrm>
            <a:off x="-1" y="2084187"/>
            <a:ext cx="12192000" cy="2779281"/>
          </a:xfrm>
          <a:prstGeom prst="rect">
            <a:avLst/>
          </a:prstGeom>
          <a:gradFill flip="none" rotWithShape="1">
            <a:gsLst>
              <a:gs pos="14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 name="TextBox 5">
            <a:extLst>
              <a:ext uri="{FF2B5EF4-FFF2-40B4-BE49-F238E27FC236}">
                <a16:creationId xmlns:a16="http://schemas.microsoft.com/office/drawing/2014/main" id="{ABF52D10-365A-4892-8E7D-15488AA0B475}"/>
              </a:ext>
            </a:extLst>
          </p:cNvPr>
          <p:cNvSpPr txBox="1"/>
          <p:nvPr userDrawn="1"/>
        </p:nvSpPr>
        <p:spPr>
          <a:xfrm>
            <a:off x="269302" y="2446109"/>
            <a:ext cx="6454189" cy="669927"/>
          </a:xfrm>
          <a:prstGeom prst="rect">
            <a:avLst/>
          </a:prstGeom>
          <a:noFill/>
        </p:spPr>
        <p:txBody>
          <a:bodyPr wrap="square" lIns="179285" tIns="143428" rIns="179285" bIns="143428" rtlCol="0">
            <a:spAutoFit/>
          </a:bodyPr>
          <a:lstStyle/>
          <a:p>
            <a:pPr>
              <a:lnSpc>
                <a:spcPct val="90000"/>
              </a:lnSpc>
              <a:spcAft>
                <a:spcPts val="588"/>
              </a:spcAft>
            </a:pPr>
            <a:r>
              <a:rPr lang="en-US" sz="2745" spc="-39" baseline="0">
                <a:gradFill>
                  <a:gsLst>
                    <a:gs pos="2917">
                      <a:schemeClr val="tx1"/>
                    </a:gs>
                    <a:gs pos="30000">
                      <a:schemeClr val="tx1"/>
                    </a:gs>
                  </a:gsLst>
                  <a:lin ang="5400000" scaled="0"/>
                </a:gradFill>
              </a:rPr>
              <a:t>US Public Sector FY18</a:t>
            </a:r>
            <a:r>
              <a:rPr lang="en-US" sz="2745" kern="1200" spc="1176" baseline="0">
                <a:gradFill>
                  <a:gsLst>
                    <a:gs pos="2917">
                      <a:schemeClr val="tx1"/>
                    </a:gs>
                    <a:gs pos="30000">
                      <a:schemeClr val="tx1"/>
                    </a:gs>
                  </a:gsLst>
                  <a:lin ang="5400000" scaled="0"/>
                </a:gradFill>
                <a:latin typeface="+mn-lt"/>
                <a:ea typeface="+mn-ea"/>
                <a:cs typeface="+mn-cs"/>
              </a:rPr>
              <a:t> </a:t>
            </a:r>
            <a:r>
              <a:rPr lang="en-US" sz="2745" spc="-39" baseline="0">
                <a:gradFill>
                  <a:gsLst>
                    <a:gs pos="88235">
                      <a:schemeClr val="tx1">
                        <a:alpha val="25000"/>
                      </a:schemeClr>
                    </a:gs>
                    <a:gs pos="68627">
                      <a:schemeClr val="tx1">
                        <a:alpha val="25000"/>
                      </a:schemeClr>
                    </a:gs>
                  </a:gsLst>
                  <a:lin ang="5400000" scaled="0"/>
                </a:gradFill>
              </a:rPr>
              <a:t>|</a:t>
            </a:r>
            <a:r>
              <a:rPr lang="en-US" sz="2745" spc="1176" baseline="0">
                <a:gradFill>
                  <a:gsLst>
                    <a:gs pos="2917">
                      <a:schemeClr val="tx1"/>
                    </a:gs>
                    <a:gs pos="30000">
                      <a:schemeClr val="tx1"/>
                    </a:gs>
                  </a:gsLst>
                  <a:lin ang="5400000" scaled="0"/>
                </a:gradFill>
              </a:rPr>
              <a:t> </a:t>
            </a:r>
            <a:r>
              <a:rPr lang="en-US" sz="2745" spc="-39" baseline="0">
                <a:gradFill>
                  <a:gsLst>
                    <a:gs pos="2917">
                      <a:schemeClr val="tx1"/>
                    </a:gs>
                    <a:gs pos="30000">
                      <a:schemeClr val="tx1"/>
                    </a:gs>
                  </a:gsLst>
                  <a:lin ang="5400000" scaled="0"/>
                </a:gradFill>
              </a:rPr>
              <a:t>Kickoff and ISU</a:t>
            </a:r>
          </a:p>
        </p:txBody>
      </p:sp>
      <p:sp>
        <p:nvSpPr>
          <p:cNvPr id="13" name="TextBox 12">
            <a:extLst>
              <a:ext uri="{FF2B5EF4-FFF2-40B4-BE49-F238E27FC236}">
                <a16:creationId xmlns:a16="http://schemas.microsoft.com/office/drawing/2014/main" id="{9AA9E9B3-E1A9-4856-A1DB-78D61DE14AAD}"/>
              </a:ext>
            </a:extLst>
          </p:cNvPr>
          <p:cNvSpPr txBox="1"/>
          <p:nvPr userDrawn="1"/>
        </p:nvSpPr>
        <p:spPr>
          <a:xfrm>
            <a:off x="269302" y="2984034"/>
            <a:ext cx="6454189" cy="89323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July 31 – August 3, 2017</a:t>
            </a:r>
            <a:endParaRPr lang="en-US" sz="1961" kern="1200" spc="588" baseline="0">
              <a:gradFill>
                <a:gsLst>
                  <a:gs pos="91000">
                    <a:schemeClr val="tx1"/>
                  </a:gs>
                  <a:gs pos="0">
                    <a:schemeClr val="tx1"/>
                  </a:gs>
                </a:gsLst>
                <a:lin ang="5400000" scaled="0"/>
              </a:gradFill>
              <a:latin typeface="+mn-lt"/>
              <a:ea typeface="+mn-ea"/>
              <a:cs typeface="+mn-cs"/>
            </a:endParaRPr>
          </a:p>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Seattle, WA</a:t>
            </a:r>
          </a:p>
        </p:txBody>
      </p:sp>
      <p:pic>
        <p:nvPicPr>
          <p:cNvPr id="3" name="Picture 2">
            <a:extLst>
              <a:ext uri="{FF2B5EF4-FFF2-40B4-BE49-F238E27FC236}">
                <a16:creationId xmlns:a16="http://schemas.microsoft.com/office/drawing/2014/main" id="{13EBE05C-F38E-4685-8CC8-142871D9CC7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0" y="1374713"/>
            <a:ext cx="7014525" cy="813323"/>
          </a:xfrm>
          <a:prstGeom prst="rect">
            <a:avLst/>
          </a:prstGeom>
          <a:no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3393934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18F93B-2E95-411D-9E12-728AD7108B2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623" y="2084186"/>
            <a:ext cx="12191377" cy="4773814"/>
          </a:xfrm>
          <a:prstGeom prst="rect">
            <a:avLst/>
          </a:prstGeom>
          <a:blipFill dpi="0" rotWithShape="1">
            <a:blip r:embed="rId3">
              <a:alphaModFix amt="35000"/>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5A8C6B1D-B88D-4E2A-B9E7-7DC256634F9B}"/>
              </a:ext>
            </a:extLst>
          </p:cNvPr>
          <p:cNvSpPr/>
          <p:nvPr userDrawn="1"/>
        </p:nvSpPr>
        <p:spPr bwMode="white">
          <a:xfrm>
            <a:off x="-1" y="2084186"/>
            <a:ext cx="12192000" cy="3127153"/>
          </a:xfrm>
          <a:prstGeom prst="rect">
            <a:avLst/>
          </a:prstGeom>
          <a:gradFill flip="none" rotWithShape="1">
            <a:gsLst>
              <a:gs pos="2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269302" y="1187644"/>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userDrawn="1">
            <p:ph type="body" sz="quarter" idx="12" hasCustomPrompt="1"/>
          </p:nvPr>
        </p:nvSpPr>
        <p:spPr>
          <a:xfrm>
            <a:off x="269301" y="2982031"/>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1357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5471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21280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9038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28606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6683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295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6460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425633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6776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45842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9313191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9898363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0713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331168574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59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223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06718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1704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666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46772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3395862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67283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42194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41601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81450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682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1394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58595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18221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747729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33905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281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750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450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694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861845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310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309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37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27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8846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38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95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47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792182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3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9591431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454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362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7938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458687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4041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062777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334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00900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8401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9195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41574695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6938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2134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91150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1515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6004763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8932094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320371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1025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32756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9508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259127075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7603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87921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689674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27255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996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37477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049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816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9/25/18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6404813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460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30991946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2204099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3867356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252210837"/>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663621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2843071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97753747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9/25/18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5082565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15620550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82152203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1914826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5763978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1761491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7969299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26213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24811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2480545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3531979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22569178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577789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25/09/2018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2826746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6180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680107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0990989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13073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502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610549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389068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44514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17743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309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098871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0223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6316225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338875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428740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808104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9/25/18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00519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7467252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554717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9314095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74353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6342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882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08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image" Target="../media/image46.emf"/><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1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theme" Target="../theme/theme12.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image" Target="../media/image46.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image" Target="../media/image46.emf"/><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theme" Target="../theme/theme13.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50.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4" Type="http://schemas.openxmlformats.org/officeDocument/2006/relationships/image" Target="../media/image60.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image" Target="../media/image46.emf"/><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theme" Target="../theme/theme1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slideLayout" Target="../slideLayouts/slideLayout296.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image" Target="../media/image46.emf"/><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theme" Target="../theme/theme17.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10" Type="http://schemas.openxmlformats.org/officeDocument/2006/relationships/slideLayout" Target="../slideLayouts/slideLayout308.xml"/><Relationship Id="rId19" Type="http://schemas.openxmlformats.org/officeDocument/2006/relationships/theme" Target="../theme/theme18.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3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image" Target="../media/image13.png"/><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image" Target="../media/image12.png"/><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image" Target="../media/image11.png"/><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theme" Target="../theme/theme21.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slideLayout" Target="../slideLayouts/slideLayout375.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 Id="rId8" Type="http://schemas.openxmlformats.org/officeDocument/2006/relationships/slideLayout" Target="../slideLayouts/slideLayout346.xml"/><Relationship Id="rId3" Type="http://schemas.openxmlformats.org/officeDocument/2006/relationships/slideLayout" Target="../slideLayouts/slideLayout34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image" Target="../media/image46.emf"/><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theme" Target="../theme/theme22.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theme" Target="../theme/theme23.xml"/><Relationship Id="rId3" Type="http://schemas.openxmlformats.org/officeDocument/2006/relationships/slideLayout" Target="../slideLayouts/slideLayout396.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2" Type="http://schemas.openxmlformats.org/officeDocument/2006/relationships/slideLayout" Target="../slideLayouts/slideLayout395.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0" Type="http://schemas.openxmlformats.org/officeDocument/2006/relationships/slideLayout" Target="../slideLayouts/slideLayout403.xml"/><Relationship Id="rId4" Type="http://schemas.openxmlformats.org/officeDocument/2006/relationships/slideLayout" Target="../slideLayouts/slideLayout397.xml"/><Relationship Id="rId9" Type="http://schemas.openxmlformats.org/officeDocument/2006/relationships/slideLayout" Target="../slideLayouts/slideLayout40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3.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2.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22.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theme" Target="../theme/theme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1.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7.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heme" Target="../theme/theme8.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image" Target="../media/image4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image" Target="../media/image46.emf"/><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theme" Target="../theme/theme9.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32691"/>
            <a:ext cx="11653521" cy="1726819"/>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p:cNvGrpSpPr/>
          <p:nvPr userDrawn="1"/>
        </p:nvGrpSpPr>
        <p:grpSpPr>
          <a:xfrm>
            <a:off x="12289230" y="4474584"/>
            <a:ext cx="381197" cy="2383416"/>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3559181"/>
      </p:ext>
    </p:extLst>
  </p:cSld>
  <p:clrMap bg1="lt1" tx1="dk1" bg2="lt2" tx2="dk2" accent1="accent1" accent2="accent2" accent3="accent3" accent4="accent4" accent5="accent5" accent6="accent6" hlink="hlink" folHlink="folHlink"/>
  <p:sldLayoutIdLst>
    <p:sldLayoutId id="2147483948" r:id="rId1"/>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8249258"/>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18255356"/>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20922726"/>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27704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Lst>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72628986"/>
      </p:ext>
    </p:extLst>
  </p:cSld>
  <p:clrMap bg1="dk1" tx1="lt1" bg2="dk2" tx2="lt2" accent1="accent1" accent2="accent2" accent3="accent3" accent4="accent4" accent5="accent5" accent6="accent6" hlink="hlink" folHlink="folHlink"/>
  <p:sldLayoutIdLst>
    <p:sldLayoutId id="2147484022" r:id="rId1"/>
    <p:sldLayoutId id="2147484023"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8303224"/>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710557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2984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9/25/18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25/09/2018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906138379"/>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9/25/18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1118910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6"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4020942020"/>
      </p:ext>
    </p:extLst>
  </p:cSld>
  <p:clrMap bg1="dk1" tx1="lt1" bg2="dk2" tx2="lt2" accent1="accent1" accent2="accent2" accent3="accent3" accent4="accent4" accent5="accent5" accent6="accent6" hlink="hlink" folHlink="folHlink"/>
  <p:sldLayoutIdLst>
    <p:sldLayoutId id="2147483728" r:id="rId1"/>
    <p:sldLayoutId id="2147483729" r:id="rId2"/>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80670086"/>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80217779"/>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7.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47.xm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5.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47.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3.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47.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2.xml"/><Relationship Id="rId1" Type="http://schemas.openxmlformats.org/officeDocument/2006/relationships/slideLayout" Target="../slideLayouts/slideLayout353.xml"/></Relationships>
</file>

<file path=ppt/slides/_rels/slide2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353.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4.xml"/><Relationship Id="rId1" Type="http://schemas.openxmlformats.org/officeDocument/2006/relationships/slideLayout" Target="../slideLayouts/slideLayout353.xml"/><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47.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66.xml"/><Relationship Id="rId5" Type="http://schemas.openxmlformats.org/officeDocument/2006/relationships/image" Target="../media/image81.JPG"/><Relationship Id="rId4" Type="http://schemas.openxmlformats.org/officeDocument/2006/relationships/image" Target="../media/image80.JP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47.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405.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395.xml"/></Relationships>
</file>

<file path=ppt/slides/_rels/slide55.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40.xml"/><Relationship Id="rId1" Type="http://schemas.openxmlformats.org/officeDocument/2006/relationships/slideLayout" Target="../slideLayouts/slideLayout39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9.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337.xml"/><Relationship Id="rId4" Type="http://schemas.openxmlformats.org/officeDocument/2006/relationships/image" Target="../media/image83.jpe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9.xml"/><Relationship Id="rId1" Type="http://schemas.openxmlformats.org/officeDocument/2006/relationships/themeOverride" Target="../theme/themeOverride2.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6.xml"/><Relationship Id="rId5"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66.xml"/><Relationship Id="rId5" Type="http://schemas.openxmlformats.org/officeDocument/2006/relationships/image" Target="../media/image100.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7.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6.xml"/><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6.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dirty="0">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dirty="0"/>
              <a:t>Container orchestrators</a:t>
            </a:r>
            <a:r>
              <a:rPr lang="en-US" sz="3200" dirty="0"/>
              <a:t> group hosts together to form a cluster, and fulfill these requirements</a:t>
            </a:r>
            <a:r>
              <a:rPr lang="en-US" dirty="0"/>
              <a:t>:</a:t>
            </a:r>
          </a:p>
          <a:p>
            <a:pPr lvl="1"/>
            <a:r>
              <a:rPr lang="en-US" dirty="0"/>
              <a:t>Are fault tolerant</a:t>
            </a:r>
          </a:p>
          <a:p>
            <a:pPr lvl="1"/>
            <a:r>
              <a:rPr lang="en-US" dirty="0"/>
              <a:t>Can scale on demand</a:t>
            </a:r>
          </a:p>
          <a:p>
            <a:pPr lvl="1"/>
            <a:r>
              <a:rPr lang="en-US" dirty="0"/>
              <a:t>Use resource optimally</a:t>
            </a:r>
          </a:p>
          <a:p>
            <a:pPr lvl="1"/>
            <a:r>
              <a:rPr lang="en-US" dirty="0"/>
              <a:t>Discover other applications automatically</a:t>
            </a:r>
          </a:p>
          <a:p>
            <a:pPr lvl="1"/>
            <a:r>
              <a:rPr lang="en-US" dirty="0"/>
              <a:t>Accessible from the external world</a:t>
            </a:r>
          </a:p>
          <a:p>
            <a:pPr lvl="1"/>
            <a:r>
              <a:rPr lang="en-US" dirty="0"/>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dirty="0"/>
              <a:t>Customer has existing web app, they want to modernize it and run it in containers in the cloud</a:t>
            </a:r>
          </a:p>
          <a:p>
            <a:r>
              <a:rPr lang="en-US" sz="3200" b="1" dirty="0"/>
              <a:t>Fab Medical conference website</a:t>
            </a:r>
          </a:p>
          <a:p>
            <a:r>
              <a:rPr lang="en-US" sz="3200" b="1" dirty="0"/>
              <a:t>Customer is asking you to help them with this process</a:t>
            </a:r>
          </a:p>
          <a:p>
            <a:r>
              <a:rPr lang="en-US" sz="3200" b="1" dirty="0"/>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a:rPr>
              <a:t>              </a:t>
            </a:r>
            <a:r>
              <a:rPr kumimoji="0" lang="en-US" sz="1800" b="0" i="0" u="none" strike="noStrike" kern="1200" cap="none" spc="0" normalizeH="0" baseline="0" noProof="0" dirty="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dirty="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dirty="0"/>
              <a:t>Kubernetes</a:t>
            </a:r>
            <a:r>
              <a:rPr lang="en-US" sz="2800" dirty="0"/>
              <a:t> comes from the Greek word </a:t>
            </a:r>
            <a:r>
              <a:rPr lang="el-GR" sz="2800" b="1" dirty="0"/>
              <a:t>κυβερνήτης:</a:t>
            </a:r>
            <a:r>
              <a:rPr lang="el-GR" sz="2800" dirty="0"/>
              <a:t>, </a:t>
            </a:r>
            <a:r>
              <a:rPr lang="en-US" sz="2800" dirty="0"/>
              <a:t>which means </a:t>
            </a:r>
            <a:r>
              <a:rPr lang="en-US" sz="2800" i="1" dirty="0"/>
              <a:t>helmsman</a:t>
            </a:r>
            <a:r>
              <a:rPr lang="en-US" sz="2800" dirty="0"/>
              <a:t> or </a:t>
            </a:r>
            <a:r>
              <a:rPr lang="en-US" sz="2800" i="1" dirty="0"/>
              <a:t>ship pilot</a:t>
            </a:r>
            <a:r>
              <a:rPr lang="en-US" sz="2800" dirty="0"/>
              <a:t>, </a:t>
            </a:r>
            <a:r>
              <a:rPr lang="en-US" sz="2800" dirty="0" err="1"/>
              <a:t>ie</a:t>
            </a:r>
            <a:r>
              <a:rPr lang="en-US" sz="2800" dirty="0"/>
              <a:t>: the </a:t>
            </a:r>
            <a:r>
              <a:rPr lang="en-US" sz="2800" dirty="0" err="1"/>
              <a:t>captainer</a:t>
            </a:r>
            <a:r>
              <a:rPr lang="en-US" sz="2800" dirty="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dirty="0">
                <a:solidFill>
                  <a:srgbClr val="313131"/>
                </a:solidFill>
                <a:latin typeface="Open Sans"/>
              </a:rPr>
              <a:t>"Kubernetes is an open-source system for automating deployment, scaling, and management of containerized applications."</a:t>
            </a:r>
            <a:endParaRPr lang="en-US" sz="3600" dirty="0"/>
          </a:p>
        </p:txBody>
      </p:sp>
    </p:spTree>
    <p:extLst>
      <p:ext uri="{BB962C8B-B14F-4D97-AF65-F5344CB8AC3E}">
        <p14:creationId xmlns:p14="http://schemas.microsoft.com/office/powerpoint/2010/main" val="6389683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dirty="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You only pay for the agent nodes within your clusters, not for the master nodes</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dirty="0"/>
              <a:t>Simple Node.js application</a:t>
            </a:r>
          </a:p>
          <a:p>
            <a:r>
              <a:rPr lang="en-US" sz="3200" b="1" dirty="0"/>
              <a:t>Two components:</a:t>
            </a:r>
          </a:p>
          <a:p>
            <a:pPr lvl="1"/>
            <a:r>
              <a:rPr lang="en-US" sz="3000" b="1" dirty="0"/>
              <a:t>content-Web</a:t>
            </a:r>
          </a:p>
          <a:p>
            <a:pPr lvl="2"/>
            <a:r>
              <a:rPr lang="en-US" sz="2800" b="1" dirty="0"/>
              <a:t>Web site with 4 pages (home, sessions, speakers, and stats)</a:t>
            </a:r>
          </a:p>
          <a:p>
            <a:pPr lvl="2"/>
            <a:r>
              <a:rPr lang="en-US" sz="2800" b="1" dirty="0"/>
              <a:t>Each page hits a backend API to retrieve its content from a JSON </a:t>
            </a:r>
            <a:r>
              <a:rPr lang="en-US" sz="2800" b="1" dirty="0" err="1"/>
              <a:t>datasource</a:t>
            </a:r>
            <a:endParaRPr lang="en-US" sz="2800" b="1" dirty="0"/>
          </a:p>
          <a:p>
            <a:pPr lvl="1"/>
            <a:r>
              <a:rPr lang="en-US" sz="3000" b="1" dirty="0"/>
              <a:t>content-API</a:t>
            </a:r>
          </a:p>
          <a:p>
            <a:pPr lvl="2"/>
            <a:r>
              <a:rPr lang="en-US" sz="2800" b="1" dirty="0"/>
              <a:t>3 functions that return pre-canned JSON data</a:t>
            </a:r>
          </a:p>
          <a:p>
            <a:r>
              <a:rPr lang="en-US" sz="3200" b="1" dirty="0"/>
              <a:t>In more complex demo, data is stored/retrieved from MongoDB/</a:t>
            </a:r>
            <a:r>
              <a:rPr lang="en-US" sz="3200" b="1" dirty="0" err="1"/>
              <a:t>CosmosDB</a:t>
            </a:r>
            <a:r>
              <a:rPr lang="en-US" sz="3200" b="1" dirty="0"/>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9580"/>
          </a:xfrm>
        </p:spPr>
        <p:txBody>
          <a:bodyPr/>
          <a:lstStyle/>
          <a:p>
            <a:r>
              <a:rPr lang="en-US" sz="3200" b="1" dirty="0"/>
              <a:t>Install the recommended tool-set:</a:t>
            </a:r>
          </a:p>
          <a:p>
            <a:pPr lvl="1"/>
            <a:r>
              <a:rPr lang="en-US" sz="3000" b="1" dirty="0"/>
              <a:t>Windows Subsystem for Linux</a:t>
            </a:r>
          </a:p>
          <a:p>
            <a:pPr lvl="1"/>
            <a:r>
              <a:rPr lang="en-US" sz="3000" b="1" dirty="0"/>
              <a:t>Azure CLI</a:t>
            </a:r>
          </a:p>
          <a:p>
            <a:pPr lvl="1"/>
            <a:r>
              <a:rPr lang="en-US" sz="3000" b="1" dirty="0"/>
              <a:t>Visual Studio Code</a:t>
            </a:r>
          </a:p>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dirty="0"/>
              <a:t>Kubernetes Fundamentals</a:t>
            </a:r>
            <a:br>
              <a:rPr lang="en-US" dirty="0"/>
            </a:br>
            <a:r>
              <a:rPr lang="en-US" sz="4000" dirty="0">
                <a:solidFill>
                  <a:schemeClr val="accent4"/>
                </a:solidFill>
                <a:latin typeface="Segoe UI Light" panose="020B0502040204020203" pitchFamily="34" charset="0"/>
                <a:cs typeface="Segoe UI Light" panose="020B0502040204020203" pitchFamily="34" charset="0"/>
              </a:rPr>
              <a:t>Pods, Deployments, &amp; Services, Oh my!</a:t>
            </a:r>
            <a:endParaRPr lang="en-US" dirty="0">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rPr>
              <a:t>Kube</a:t>
            </a:r>
            <a:r>
              <a:rPr lang="en-US" sz="2000" dirty="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rPr>
              <a:t>Kube</a:t>
            </a:r>
            <a:r>
              <a:rPr lang="en-US" sz="2000" dirty="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rgbClr val="505050"/>
                </a:solidFill>
                <a:latin typeface="Segoe UI"/>
              </a:rPr>
              <a:t>App C</a:t>
            </a: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rgbClr val="505050"/>
                </a:solidFill>
                <a:latin typeface="Segoe UI"/>
              </a:rPr>
              <a:t>App B</a:t>
            </a: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App A</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Introducing…. Pods!</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660108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 Node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8" name="Picture 87">
            <a:extLst>
              <a:ext uri="{FF2B5EF4-FFF2-40B4-BE49-F238E27FC236}">
                <a16:creationId xmlns:a16="http://schemas.microsoft.com/office/drawing/2014/main" id="{E3978206-9BAE-4146-9474-93E294E3C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0" y="1748395"/>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sp>
        <p:nvSpPr>
          <p:cNvPr id="4" name="Rectangle 3">
            <a:extLst>
              <a:ext uri="{FF2B5EF4-FFF2-40B4-BE49-F238E27FC236}">
                <a16:creationId xmlns:a16="http://schemas.microsoft.com/office/drawing/2014/main" id="{991A058A-165A-4A24-8EE2-060308D125F7}"/>
              </a:ext>
            </a:extLst>
          </p:cNvPr>
          <p:cNvSpPr/>
          <p:nvPr/>
        </p:nvSpPr>
        <p:spPr bwMode="auto">
          <a:xfrm>
            <a:off x="4609650" y="4012937"/>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A</a:t>
            </a:r>
          </a:p>
        </p:txBody>
      </p:sp>
      <p:sp>
        <p:nvSpPr>
          <p:cNvPr id="28" name="Rectangle 27">
            <a:extLst>
              <a:ext uri="{FF2B5EF4-FFF2-40B4-BE49-F238E27FC236}">
                <a16:creationId xmlns:a16="http://schemas.microsoft.com/office/drawing/2014/main" id="{FC98B778-AB69-4880-81B7-EBA295B9AC0F}"/>
              </a:ext>
            </a:extLst>
          </p:cNvPr>
          <p:cNvSpPr/>
          <p:nvPr/>
        </p:nvSpPr>
        <p:spPr bwMode="auto">
          <a:xfrm>
            <a:off x="5720108"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B</a:t>
            </a:r>
          </a:p>
        </p:txBody>
      </p:sp>
      <p:sp>
        <p:nvSpPr>
          <p:cNvPr id="29" name="Rectangle 28">
            <a:extLst>
              <a:ext uri="{FF2B5EF4-FFF2-40B4-BE49-F238E27FC236}">
                <a16:creationId xmlns:a16="http://schemas.microsoft.com/office/drawing/2014/main" id="{2A172BDC-FD39-45D1-81A6-DC001C699F07}"/>
              </a:ext>
            </a:extLst>
          </p:cNvPr>
          <p:cNvSpPr/>
          <p:nvPr/>
        </p:nvSpPr>
        <p:spPr bwMode="auto">
          <a:xfrm>
            <a:off x="6840384"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C</a:t>
            </a:r>
          </a:p>
        </p:txBody>
      </p:sp>
    </p:spTree>
    <p:extLst>
      <p:ext uri="{BB962C8B-B14F-4D97-AF65-F5344CB8AC3E}">
        <p14:creationId xmlns:p14="http://schemas.microsoft.com/office/powerpoint/2010/main" val="11043534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dirty="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dirty="0"/>
              <a:t>Index.html</a:t>
            </a:r>
          </a:p>
          <a:p>
            <a:r>
              <a:rPr lang="en-US" dirty="0"/>
              <a:t>Sessions.html</a:t>
            </a:r>
          </a:p>
          <a:p>
            <a:r>
              <a:rPr lang="en-US" dirty="0"/>
              <a:t>Speakers.html</a:t>
            </a:r>
          </a:p>
          <a:p>
            <a:r>
              <a:rPr lang="en-US" dirty="0"/>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dirty="0"/>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 Node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8" name="Picture 87">
            <a:extLst>
              <a:ext uri="{FF2B5EF4-FFF2-40B4-BE49-F238E27FC236}">
                <a16:creationId xmlns:a16="http://schemas.microsoft.com/office/drawing/2014/main" id="{E3978206-9BAE-4146-9474-93E294E3C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0" y="1748395"/>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sp>
        <p:nvSpPr>
          <p:cNvPr id="4" name="Rectangle 3">
            <a:extLst>
              <a:ext uri="{FF2B5EF4-FFF2-40B4-BE49-F238E27FC236}">
                <a16:creationId xmlns:a16="http://schemas.microsoft.com/office/drawing/2014/main" id="{991A058A-165A-4A24-8EE2-060308D125F7}"/>
              </a:ext>
            </a:extLst>
          </p:cNvPr>
          <p:cNvSpPr/>
          <p:nvPr/>
        </p:nvSpPr>
        <p:spPr bwMode="auto">
          <a:xfrm>
            <a:off x="4609650" y="4012937"/>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28" name="Rectangle 27">
            <a:extLst>
              <a:ext uri="{FF2B5EF4-FFF2-40B4-BE49-F238E27FC236}">
                <a16:creationId xmlns:a16="http://schemas.microsoft.com/office/drawing/2014/main" id="{FC98B778-AB69-4880-81B7-EBA295B9AC0F}"/>
              </a:ext>
            </a:extLst>
          </p:cNvPr>
          <p:cNvSpPr/>
          <p:nvPr/>
        </p:nvSpPr>
        <p:spPr bwMode="auto">
          <a:xfrm>
            <a:off x="5720108"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29" name="Rectangle 28">
            <a:extLst>
              <a:ext uri="{FF2B5EF4-FFF2-40B4-BE49-F238E27FC236}">
                <a16:creationId xmlns:a16="http://schemas.microsoft.com/office/drawing/2014/main" id="{2A172BDC-FD39-45D1-81A6-DC001C699F07}"/>
              </a:ext>
            </a:extLst>
          </p:cNvPr>
          <p:cNvSpPr/>
          <p:nvPr/>
        </p:nvSpPr>
        <p:spPr bwMode="auto">
          <a:xfrm>
            <a:off x="6840384"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0" name="Rectangle 29">
            <a:extLst>
              <a:ext uri="{FF2B5EF4-FFF2-40B4-BE49-F238E27FC236}">
                <a16:creationId xmlns:a16="http://schemas.microsoft.com/office/drawing/2014/main" id="{633E0D7C-E4B0-499A-9F73-BFCF9913E7C8}"/>
              </a:ext>
            </a:extLst>
          </p:cNvPr>
          <p:cNvSpPr/>
          <p:nvPr/>
        </p:nvSpPr>
        <p:spPr bwMode="auto">
          <a:xfrm>
            <a:off x="8375790" y="280596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32" name="Rectangle 31">
            <a:extLst>
              <a:ext uri="{FF2B5EF4-FFF2-40B4-BE49-F238E27FC236}">
                <a16:creationId xmlns:a16="http://schemas.microsoft.com/office/drawing/2014/main" id="{C1770C83-C09C-4562-883D-B48D9ED7074A}"/>
              </a:ext>
            </a:extLst>
          </p:cNvPr>
          <p:cNvSpPr/>
          <p:nvPr/>
        </p:nvSpPr>
        <p:spPr bwMode="auto">
          <a:xfrm>
            <a:off x="9095089" y="2805965"/>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33" name="Rectangle 32">
            <a:extLst>
              <a:ext uri="{FF2B5EF4-FFF2-40B4-BE49-F238E27FC236}">
                <a16:creationId xmlns:a16="http://schemas.microsoft.com/office/drawing/2014/main" id="{B0844AC1-4D3B-4222-96AD-FA56565E0473}"/>
              </a:ext>
            </a:extLst>
          </p:cNvPr>
          <p:cNvSpPr/>
          <p:nvPr/>
        </p:nvSpPr>
        <p:spPr bwMode="auto">
          <a:xfrm>
            <a:off x="8444985" y="505714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4" name="Rectangle 33">
            <a:extLst>
              <a:ext uri="{FF2B5EF4-FFF2-40B4-BE49-F238E27FC236}">
                <a16:creationId xmlns:a16="http://schemas.microsoft.com/office/drawing/2014/main" id="{04104753-E66F-469D-87E7-396B862E3E79}"/>
              </a:ext>
            </a:extLst>
          </p:cNvPr>
          <p:cNvSpPr/>
          <p:nvPr/>
        </p:nvSpPr>
        <p:spPr bwMode="auto">
          <a:xfrm>
            <a:off x="10093362" y="5082803"/>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5" name="Rectangle 34">
            <a:extLst>
              <a:ext uri="{FF2B5EF4-FFF2-40B4-BE49-F238E27FC236}">
                <a16:creationId xmlns:a16="http://schemas.microsoft.com/office/drawing/2014/main" id="{ABC02219-189E-4ABA-BE28-1C037A283D94}"/>
              </a:ext>
            </a:extLst>
          </p:cNvPr>
          <p:cNvSpPr/>
          <p:nvPr/>
        </p:nvSpPr>
        <p:spPr bwMode="auto">
          <a:xfrm>
            <a:off x="10810306" y="282352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21918749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dirty="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353535"/>
                </a:solidFill>
                <a:latin typeface="Segoe UI Semilight"/>
              </a:rPr>
              <a:t>rating</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endParaRPr lang="en-US" sz="2000" dirty="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endParaRPr lang="en-US" sz="2000" dirty="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a:t>
              </a:r>
              <a:r>
                <a:rPr lang="en-US" sz="2000" dirty="0">
                  <a:solidFill>
                    <a:srgbClr val="353535"/>
                  </a:solidFill>
                  <a:latin typeface="Segoe UI Semilight"/>
                </a:rPr>
                <a:t>ratings</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353535"/>
                  </a:solidFill>
                  <a:latin typeface="Segoe UI Semilight"/>
                </a:rPr>
                <a:t>rating</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a:t>
              </a: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dirty="0">
                <a:solidFill>
                  <a:schemeClr val="tx1">
                    <a:lumMod val="50000"/>
                  </a:schemeClr>
                </a:solidFill>
              </a:rPr>
              <a:t>Service</a:t>
            </a:r>
          </a:p>
          <a:p>
            <a:pPr algn="ctr" defTabSz="932472" fontAlgn="base">
              <a:spcBef>
                <a:spcPct val="0"/>
              </a:spcBef>
              <a:spcAft>
                <a:spcPct val="0"/>
              </a:spcAft>
            </a:pPr>
            <a:r>
              <a:rPr lang="en-US" sz="1600" dirty="0">
                <a:solidFill>
                  <a:schemeClr val="tx1">
                    <a:lumMod val="50000"/>
                  </a:schemeClr>
                </a:solidFill>
              </a:rPr>
              <a:t>ratings-web</a:t>
            </a:r>
          </a:p>
          <a:p>
            <a:pPr algn="ctr" defTabSz="932472" fontAlgn="base">
              <a:spcBef>
                <a:spcPct val="0"/>
              </a:spcBef>
              <a:spcAft>
                <a:spcPct val="0"/>
              </a:spcAft>
            </a:pPr>
            <a:r>
              <a:rPr lang="en-US" sz="1600" dirty="0">
                <a:solidFill>
                  <a:schemeClr val="tx1">
                    <a:lumMod val="50000"/>
                  </a:schemeClr>
                </a:solidFill>
              </a:rPr>
              <a:t>IP Address</a:t>
            </a:r>
            <a:endParaRPr lang="en-US" sz="2000" dirty="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34" y="1668862"/>
            <a:ext cx="4267200" cy="4933950"/>
          </a:xfrm>
          <a:prstGeom prst="rect">
            <a:avLst/>
          </a:prstGeom>
        </p:spPr>
      </p:pic>
      <p:pic>
        <p:nvPicPr>
          <p:cNvPr id="10" name="Picture 9">
            <a:extLst>
              <a:ext uri="{FF2B5EF4-FFF2-40B4-BE49-F238E27FC236}">
                <a16:creationId xmlns:a16="http://schemas.microsoft.com/office/drawing/2014/main" id="{59586417-8595-47B9-ABFA-9B95BBFFB3B5}"/>
              </a:ext>
            </a:extLst>
          </p:cNvPr>
          <p:cNvPicPr>
            <a:picLocks noChangeAspect="1"/>
          </p:cNvPicPr>
          <p:nvPr/>
        </p:nvPicPr>
        <p:blipFill>
          <a:blip r:embed="rId4"/>
          <a:stretch>
            <a:fillRect/>
          </a:stretch>
        </p:blipFill>
        <p:spPr>
          <a:xfrm>
            <a:off x="406206" y="2081213"/>
            <a:ext cx="6717700" cy="4109248"/>
          </a:xfrm>
          <a:prstGeom prst="rect">
            <a:avLst/>
          </a:prstGeom>
        </p:spPr>
      </p:pic>
      <p:sp>
        <p:nvSpPr>
          <p:cNvPr id="14" name="TextBox 13">
            <a:extLst>
              <a:ext uri="{FF2B5EF4-FFF2-40B4-BE49-F238E27FC236}">
                <a16:creationId xmlns:a16="http://schemas.microsoft.com/office/drawing/2014/main" id="{89403B06-1AB6-4395-AE64-8060475EB6D7}"/>
              </a:ext>
            </a:extLst>
          </p:cNvPr>
          <p:cNvSpPr txBox="1"/>
          <p:nvPr/>
        </p:nvSpPr>
        <p:spPr>
          <a:xfrm>
            <a:off x="1375274" y="1453349"/>
            <a:ext cx="47795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Manual via Kubernetes Portal</a:t>
            </a:r>
          </a:p>
        </p:txBody>
      </p:sp>
      <p:sp>
        <p:nvSpPr>
          <p:cNvPr id="15" name="TextBox 14">
            <a:extLst>
              <a:ext uri="{FF2B5EF4-FFF2-40B4-BE49-F238E27FC236}">
                <a16:creationId xmlns:a16="http://schemas.microsoft.com/office/drawing/2014/main" id="{314BDBED-F4AB-4DD5-9408-FB3FC7E681B8}"/>
              </a:ext>
            </a:extLst>
          </p:cNvPr>
          <p:cNvSpPr txBox="1"/>
          <p:nvPr/>
        </p:nvSpPr>
        <p:spPr>
          <a:xfrm>
            <a:off x="7346988"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dirty="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Introducing Kubernetes</a:t>
            </a:r>
            <a:br>
              <a:rPr lang="en-US" dirty="0"/>
            </a:br>
            <a:r>
              <a:rPr lang="en-US" dirty="0"/>
              <a:t>	</a:t>
            </a:r>
            <a:r>
              <a:rPr lang="en-US" sz="4800" dirty="0">
                <a:solidFill>
                  <a:schemeClr val="accent4"/>
                </a:solidFill>
              </a:rPr>
              <a:t>What’s all the hype?!</a:t>
            </a:r>
            <a:endParaRPr lang="en-US" dirty="0">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046404"/>
          </a:xfrm>
        </p:spPr>
        <p:txBody>
          <a:bodyPr/>
          <a:lstStyle/>
          <a:p>
            <a:pPr lvl="0"/>
            <a:r>
              <a:rPr lang="en-US" b="1" dirty="0"/>
              <a:t>Deploy the Fab Medical API service through the Kubernetes portal.</a:t>
            </a:r>
          </a:p>
          <a:p>
            <a:pPr lvl="0"/>
            <a:r>
              <a:rPr lang="en-US" b="1" dirty="0"/>
              <a:t>Test the API app from a local shell in the pod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Your </a:t>
            </a:r>
            <a:r>
              <a:rPr lang="en-US" sz="3200">
                <a:solidFill>
                  <a:schemeClr val="accent4"/>
                </a:solidFill>
                <a:latin typeface="Segoe UI Light" panose="020B0502040204020203" pitchFamily="34" charset="0"/>
                <a:cs typeface="Segoe UI Light" panose="020B0502040204020203" pitchFamily="34" charset="0"/>
              </a:rPr>
              <a:t>First</a:t>
            </a:r>
            <a:r>
              <a:rPr lang="en-US" sz="3200" dirty="0">
                <a:solidFill>
                  <a:schemeClr val="accent4"/>
                </a:solidFill>
                <a:latin typeface="Segoe UI Light" panose="020B0502040204020203" pitchFamily="34" charset="0"/>
                <a:cs typeface="Segoe UI Light" panose="020B0502040204020203" pitchFamily="34" charset="0"/>
              </a:rPr>
              <a:t> </a:t>
            </a:r>
            <a:r>
              <a:rPr lang="en-US" sz="3200">
                <a:solidFill>
                  <a:schemeClr val="accent4"/>
                </a:solidFill>
                <a:latin typeface="Segoe UI Light" panose="020B0502040204020203" pitchFamily="34" charset="0"/>
                <a:cs typeface="Segoe UI Light" panose="020B0502040204020203" pitchFamily="34" charset="0"/>
              </a:rPr>
              <a:t>Deployment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037858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637552" cy="1793104"/>
          </a:xfrm>
        </p:spPr>
        <p:txBody>
          <a:bodyPr/>
          <a:lstStyle/>
          <a:p>
            <a:r>
              <a:rPr lang="en-US" dirty="0"/>
              <a:t>Kubernetes Fundamentals (continued)</a:t>
            </a:r>
            <a:br>
              <a:rPr lang="en-US" dirty="0"/>
            </a:br>
            <a:r>
              <a:rPr lang="en-US" dirty="0"/>
              <a:t>	</a:t>
            </a:r>
            <a:r>
              <a:rPr lang="en-US" sz="4800" dirty="0">
                <a:solidFill>
                  <a:schemeClr val="accent4"/>
                </a:solidFill>
              </a:rPr>
              <a:t>Services &amp; Networking</a:t>
            </a:r>
            <a:endParaRPr lang="en-US" dirty="0">
              <a:solidFill>
                <a:schemeClr val="accent4"/>
              </a:solidFill>
            </a:endParaRPr>
          </a:p>
        </p:txBody>
      </p:sp>
    </p:spTree>
    <p:extLst>
      <p:ext uri="{BB962C8B-B14F-4D97-AF65-F5344CB8AC3E}">
        <p14:creationId xmlns:p14="http://schemas.microsoft.com/office/powerpoint/2010/main" val="1817211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73B94-AC93-4A44-992A-0FF80C2B5C2A}"/>
              </a:ext>
            </a:extLst>
          </p:cNvPr>
          <p:cNvSpPr>
            <a:spLocks noGrp="1"/>
          </p:cNvSpPr>
          <p:nvPr>
            <p:ph type="body" sz="quarter" idx="10"/>
          </p:nvPr>
        </p:nvSpPr>
        <p:spPr>
          <a:xfrm>
            <a:off x="269240" y="1333558"/>
            <a:ext cx="11653523" cy="1918951"/>
          </a:xfrm>
        </p:spPr>
        <p:txBody>
          <a:bodyPr/>
          <a:lstStyle/>
          <a:p>
            <a:pPr fontAlgn="ctr"/>
            <a:r>
              <a:rPr lang="en-US" dirty="0"/>
              <a:t>Dive deeper into networking?</a:t>
            </a:r>
          </a:p>
          <a:p>
            <a:pPr fontAlgn="ctr"/>
            <a:r>
              <a:rPr lang="en-US" dirty="0"/>
              <a:t>Explain service endpoints (external vs internal endpoints)?</a:t>
            </a:r>
          </a:p>
          <a:p>
            <a:pPr fontAlgn="ctr"/>
            <a:r>
              <a:rPr lang="en-US" dirty="0"/>
              <a:t>SLIDE: Show images of how traffic is routed inbound for Cluster IP, Load Balancer, or Internal</a:t>
            </a:r>
          </a:p>
        </p:txBody>
      </p:sp>
      <p:sp>
        <p:nvSpPr>
          <p:cNvPr id="3" name="Title 2">
            <a:extLst>
              <a:ext uri="{FF2B5EF4-FFF2-40B4-BE49-F238E27FC236}">
                <a16:creationId xmlns:a16="http://schemas.microsoft.com/office/drawing/2014/main" id="{B68E2FEF-A0C7-41D0-BB70-9DBD133C42D2}"/>
              </a:ext>
            </a:extLst>
          </p:cNvPr>
          <p:cNvSpPr>
            <a:spLocks noGrp="1"/>
          </p:cNvSpPr>
          <p:nvPr>
            <p:ph type="title"/>
          </p:nvPr>
        </p:nvSpPr>
        <p:spPr/>
        <p:txBody>
          <a:bodyPr/>
          <a:lstStyle/>
          <a:p>
            <a:r>
              <a:rPr lang="en-US" dirty="0"/>
              <a:t>Deeper into it….</a:t>
            </a:r>
          </a:p>
        </p:txBody>
      </p:sp>
    </p:spTree>
    <p:extLst>
      <p:ext uri="{BB962C8B-B14F-4D97-AF65-F5344CB8AC3E}">
        <p14:creationId xmlns:p14="http://schemas.microsoft.com/office/powerpoint/2010/main" val="1133267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9953"/>
          </a:xfrm>
        </p:spPr>
        <p:txBody>
          <a:bodyPr/>
          <a:lstStyle/>
          <a:p>
            <a:pPr lvl="0"/>
            <a:r>
              <a:rPr lang="en-US" b="1" dirty="0"/>
              <a:t>Deploy the Fab Medical Web </a:t>
            </a:r>
            <a:r>
              <a:rPr lang="en-US" b="1"/>
              <a:t>app using YAML files.</a:t>
            </a:r>
          </a:p>
          <a:p>
            <a:pPr lvl="0"/>
            <a:r>
              <a:rPr lang="en-US" b="1"/>
              <a:t>Ensure that the Web app knows where to find the API service deployed previously.</a:t>
            </a:r>
          </a:p>
          <a:p>
            <a:pPr lvl="0"/>
            <a:r>
              <a:rPr lang="en-US" b="1"/>
              <a:t>Create a service for the web app that is accessible from outside the cluster.</a:t>
            </a:r>
          </a:p>
          <a:p>
            <a:pPr lvl="0"/>
            <a:r>
              <a:rPr lang="en-US" b="1"/>
              <a:t>Test the app and make sure speakers and session lists are showing.</a:t>
            </a: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Your Second Deployment</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Kubernetes</a:t>
            </a:r>
            <a:br>
              <a:rPr lang="en-US" dirty="0"/>
            </a:br>
            <a:r>
              <a:rPr lang="en-US" dirty="0"/>
              <a:t>	</a:t>
            </a:r>
            <a:r>
              <a:rPr lang="en-US" sz="4800" dirty="0">
                <a:solidFill>
                  <a:schemeClr val="accent4"/>
                </a:solidFill>
              </a:rPr>
              <a:t>Scaling &amp; HA</a:t>
            </a:r>
            <a:endParaRPr lang="en-US" dirty="0">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dirty="0">
                <a:solidFill>
                  <a:schemeClr val="bg1"/>
                </a:solidFill>
              </a:rPr>
              <a:t>Application Level</a:t>
            </a:r>
          </a:p>
          <a:p>
            <a:pPr lvl="2"/>
            <a:r>
              <a:rPr lang="en-US" sz="2745" dirty="0">
                <a:solidFill>
                  <a:schemeClr val="bg1"/>
                </a:solidFill>
              </a:rPr>
              <a:t>Increase/decrease the number of pods for a given service</a:t>
            </a:r>
          </a:p>
          <a:p>
            <a:pPr lvl="2"/>
            <a:r>
              <a:rPr lang="en-US" sz="2745" dirty="0">
                <a:solidFill>
                  <a:schemeClr val="bg1"/>
                </a:solidFill>
              </a:rPr>
              <a:t>Handled by the orchestrator or the application itself</a:t>
            </a:r>
          </a:p>
          <a:p>
            <a:pPr lvl="2"/>
            <a:r>
              <a:rPr lang="en-US" sz="2745" dirty="0">
                <a:solidFill>
                  <a:schemeClr val="bg1"/>
                </a:solidFill>
              </a:rPr>
              <a:t>Kubernetes Horizontal Pod Autoscaling</a:t>
            </a:r>
          </a:p>
          <a:p>
            <a:r>
              <a:rPr lang="en-US" sz="2745" spc="-29" dirty="0">
                <a:solidFill>
                  <a:schemeClr val="bg1"/>
                </a:solidFill>
              </a:rPr>
              <a:t>Infrastructure Level</a:t>
            </a:r>
          </a:p>
          <a:p>
            <a:pPr lvl="2"/>
            <a:r>
              <a:rPr lang="en-US" sz="2745" dirty="0">
                <a:solidFill>
                  <a:schemeClr val="bg1"/>
                </a:solidFill>
              </a:rPr>
              <a:t>Increase/decrease the number of VM’s running in the cluster</a:t>
            </a:r>
          </a:p>
          <a:p>
            <a:pPr lvl="2"/>
            <a:r>
              <a:rPr lang="en-US" sz="2745" dirty="0">
                <a:solidFill>
                  <a:schemeClr val="bg1"/>
                </a:solidFill>
              </a:rPr>
              <a:t>Azure infrastructure function</a:t>
            </a:r>
          </a:p>
          <a:p>
            <a:pPr lvl="2"/>
            <a:r>
              <a:rPr lang="en-US" sz="2745" dirty="0">
                <a:solidFill>
                  <a:schemeClr val="bg1"/>
                </a:solidFill>
              </a:rPr>
              <a:t>via AKS API/CLI (utilizes Azure VM Scale Sets)</a:t>
            </a:r>
          </a:p>
          <a:p>
            <a:pPr lvl="2"/>
            <a:r>
              <a:rPr lang="en-US" sz="2745" dirty="0">
                <a:solidFill>
                  <a:schemeClr val="bg1"/>
                </a:solidFill>
              </a:rPr>
              <a:t>Auto-scaling coming to AKS soon</a:t>
            </a:r>
          </a:p>
          <a:p>
            <a:pPr lvl="0"/>
            <a:r>
              <a:rPr lang="en-US" sz="2745" spc="-29" dirty="0">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dirty="0"/>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dirty="0"/>
              <a:t>Containers</a:t>
            </a:r>
            <a:r>
              <a:rPr lang="en-US" sz="3600" dirty="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dirty="0"/>
              <a:t>Modify and re-apply your YAML files to scale your apps.</a:t>
            </a:r>
          </a:p>
          <a:p>
            <a:pPr lvl="0"/>
            <a:r>
              <a:rPr lang="en-US" b="1" dirty="0"/>
              <a:t>Scale the web app to 2 instances</a:t>
            </a:r>
          </a:p>
          <a:p>
            <a:pPr lvl="0"/>
            <a:r>
              <a:rPr lang="en-US" b="1" dirty="0"/>
              <a:t>Scale the API app to 4 instances</a:t>
            </a:r>
          </a:p>
          <a:p>
            <a:pPr lvl="0"/>
            <a:r>
              <a:rPr lang="en-US" b="1" dirty="0"/>
              <a:t>Fix any capacity issues that arise. </a:t>
            </a:r>
          </a:p>
          <a:p>
            <a:pPr lvl="0"/>
            <a:r>
              <a:rPr lang="en-US" b="1" dirty="0"/>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Scale ‘</a:t>
            </a:r>
            <a:r>
              <a:rPr lang="en-US" sz="3200" dirty="0" err="1">
                <a:solidFill>
                  <a:schemeClr val="accent4"/>
                </a:solidFill>
                <a:latin typeface="Segoe UI Light" panose="020B0502040204020203" pitchFamily="34" charset="0"/>
                <a:cs typeface="Segoe UI Light" panose="020B0502040204020203" pitchFamily="34" charset="0"/>
              </a:rPr>
              <a:t>er</a:t>
            </a:r>
            <a:r>
              <a:rPr lang="en-US" sz="3200" dirty="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endParaRPr lang="en-US" dirty="0"/>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a:t>
            </a:r>
            <a:r>
              <a:rPr lang="en-US" dirty="0"/>
              <a:t>Updates</a:t>
            </a:r>
            <a:r>
              <a:rPr lang="en-US"/>
              <a:t> and Roll-Backs</a:t>
            </a:r>
            <a:endParaRPr lang="en-US" dirty="0"/>
          </a:p>
        </p:txBody>
      </p:sp>
    </p:spTree>
    <p:extLst>
      <p:ext uri="{BB962C8B-B14F-4D97-AF65-F5344CB8AC3E}">
        <p14:creationId xmlns:p14="http://schemas.microsoft.com/office/powerpoint/2010/main" val="19101391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lvl="0" defTabSz="1218835">
              <a:lnSpc>
                <a:spcPct val="90000"/>
              </a:lnSpc>
              <a:spcBef>
                <a:spcPct val="20000"/>
              </a:spcBef>
              <a:buSzPct val="80000"/>
              <a:defRPr/>
            </a:pPr>
            <a:r>
              <a:rPr lang="en-US" sz="3200" dirty="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a:t>
            </a:r>
            <a:endParaRPr lang="en-US" dirty="0">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33558"/>
            <a:ext cx="11653523" cy="4656623"/>
          </a:xfrm>
        </p:spPr>
        <p:txBody>
          <a:bodyPr/>
          <a:lstStyle/>
          <a:p>
            <a:pPr fontAlgn="ctr"/>
            <a:r>
              <a:rPr lang="en-US" dirty="0"/>
              <a:t>Monitoring</a:t>
            </a:r>
          </a:p>
          <a:p>
            <a:pPr fontAlgn="ctr"/>
            <a:r>
              <a:rPr lang="en-US" dirty="0"/>
              <a:t>Many options available. </a:t>
            </a:r>
          </a:p>
          <a:p>
            <a:pPr fontAlgn="ctr"/>
            <a:r>
              <a:rPr lang="en-US" dirty="0"/>
              <a:t>SLIDE: list of monitoring options</a:t>
            </a:r>
          </a:p>
          <a:p>
            <a:pPr fontAlgn="ctr"/>
            <a:r>
              <a:rPr lang="en-US" dirty="0"/>
              <a:t>Explain which options are popular/common and why?</a:t>
            </a:r>
          </a:p>
          <a:p>
            <a:pPr fontAlgn="ctr"/>
            <a:r>
              <a:rPr lang="en-US" dirty="0"/>
              <a:t>Explain what Azure has to offer.</a:t>
            </a:r>
          </a:p>
          <a:p>
            <a:pPr fontAlgn="ctr"/>
            <a:r>
              <a:rPr lang="en-US" dirty="0"/>
              <a:t>Introduce concept of storage here</a:t>
            </a:r>
          </a:p>
          <a:p>
            <a:pPr lvl="1" fontAlgn="ctr"/>
            <a:r>
              <a:rPr lang="en-US" dirty="0"/>
              <a:t>This is a k8S fundamental, but we don’t have time to get into it today.  However, it’s worth spending time on this in longer form with your customers</a:t>
            </a:r>
          </a:p>
          <a:p>
            <a:pPr lvl="1" fontAlgn="ctr"/>
            <a:r>
              <a:rPr lang="en-US" dirty="0"/>
              <a:t>Full example uses </a:t>
            </a:r>
            <a:r>
              <a:rPr lang="en-US" dirty="0" err="1"/>
              <a:t>CosmosDB</a:t>
            </a:r>
            <a:r>
              <a:rPr lang="en-US" dirty="0"/>
              <a:t> or Mongo DB running in a pod?</a:t>
            </a:r>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p:txBody>
          <a:bodyPr/>
          <a:lstStyle/>
          <a:p>
            <a:r>
              <a:rPr lang="en-US" dirty="0"/>
              <a:t>Explain monitoring stuff here….</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dirty="0"/>
              <a:t>Configure Persistent Volumes</a:t>
            </a:r>
          </a:p>
          <a:p>
            <a:pPr lvl="0"/>
            <a:r>
              <a:rPr lang="en-US" b="1" dirty="0"/>
              <a:t>Deploy applications that use PVs</a:t>
            </a:r>
          </a:p>
          <a:p>
            <a:pPr lvl="0"/>
            <a:r>
              <a:rPr lang="en-US" b="1" dirty="0"/>
              <a:t>Use Israel’s script &amp; poke around</a:t>
            </a:r>
          </a:p>
          <a:p>
            <a:pPr lvl="0"/>
            <a:r>
              <a:rPr lang="en-US" b="1" dirty="0"/>
              <a:t>Note use of storage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Deploy Some Monitoring Tools in your K8S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dirty="0"/>
              <a:t>What is “built in”</a:t>
            </a:r>
          </a:p>
          <a:p>
            <a:pPr lvl="0"/>
            <a:r>
              <a:rPr lang="en-US" b="1" dirty="0"/>
              <a:t>Operations Management Suite / Log Analytics</a:t>
            </a:r>
          </a:p>
          <a:p>
            <a:pPr lvl="0"/>
            <a:r>
              <a:rPr lang="en-US" b="1" dirty="0"/>
              <a:t>Solutions</a:t>
            </a:r>
          </a:p>
          <a:p>
            <a:pPr lvl="0"/>
            <a:r>
              <a:rPr lang="en-US" b="1" dirty="0"/>
              <a:t>Prometheus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Monitor Your Cluster With Different Tools</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330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Five</a:t>
            </a:r>
            <a:br>
              <a:rPr lang="en-US" dirty="0"/>
            </a:br>
            <a:r>
              <a:rPr lang="en-US" dirty="0"/>
              <a:t>	</a:t>
            </a:r>
            <a:r>
              <a:rPr lang="en-US" sz="4800" dirty="0">
                <a:solidFill>
                  <a:schemeClr val="accent4"/>
                </a:solidFill>
              </a:rPr>
              <a:t>Operations</a:t>
            </a:r>
            <a:endParaRPr lang="en-US" dirty="0">
              <a:solidFill>
                <a:schemeClr val="accent4"/>
              </a:solidFill>
            </a:endParaRPr>
          </a:p>
        </p:txBody>
      </p:sp>
    </p:spTree>
    <p:extLst>
      <p:ext uri="{BB962C8B-B14F-4D97-AF65-F5344CB8AC3E}">
        <p14:creationId xmlns:p14="http://schemas.microsoft.com/office/powerpoint/2010/main" val="40923503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046404"/>
          </a:xfrm>
        </p:spPr>
        <p:txBody>
          <a:bodyPr/>
          <a:lstStyle/>
          <a:p>
            <a:pPr lvl="0"/>
            <a:r>
              <a:rPr lang="en-US" b="1" dirty="0"/>
              <a:t>Configure Persistent Volumes</a:t>
            </a:r>
          </a:p>
          <a:p>
            <a:pPr lvl="0"/>
            <a:r>
              <a:rPr lang="en-US" b="1" dirty="0"/>
              <a:t>Deploy applications that use PVs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Giving Your App Persistent Storage</a:t>
            </a:r>
          </a:p>
        </p:txBody>
      </p:sp>
    </p:spTree>
    <p:extLst>
      <p:ext uri="{BB962C8B-B14F-4D97-AF65-F5344CB8AC3E}">
        <p14:creationId xmlns:p14="http://schemas.microsoft.com/office/powerpoint/2010/main" val="424591949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Six</a:t>
            </a:r>
            <a:br>
              <a:rPr lang="en-US" dirty="0"/>
            </a:br>
            <a:r>
              <a:rPr lang="en-US" dirty="0"/>
              <a:t>	</a:t>
            </a:r>
            <a:r>
              <a:rPr lang="en-US" sz="4800" dirty="0">
                <a:solidFill>
                  <a:schemeClr val="accent4"/>
                </a:solidFill>
              </a:rPr>
              <a:t>Advanced Deployments</a:t>
            </a:r>
            <a:endParaRPr lang="en-US" dirty="0">
              <a:solidFill>
                <a:schemeClr val="accent4"/>
              </a:solidFill>
            </a:endParaRPr>
          </a:p>
        </p:txBody>
      </p:sp>
    </p:spTree>
    <p:extLst>
      <p:ext uri="{BB962C8B-B14F-4D97-AF65-F5344CB8AC3E}">
        <p14:creationId xmlns:p14="http://schemas.microsoft.com/office/powerpoint/2010/main" val="32255175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pPr lvl="0"/>
            <a:r>
              <a:rPr lang="en-US" b="1" dirty="0"/>
              <a:t>Cluster - Multiple worker pools</a:t>
            </a:r>
          </a:p>
          <a:p>
            <a:pPr lvl="0"/>
            <a:r>
              <a:rPr lang="en-US" b="1" dirty="0"/>
              <a:t>Applications - Helm Charts</a:t>
            </a:r>
          </a:p>
          <a:p>
            <a:pPr lvl="0"/>
            <a:r>
              <a:rPr lang="en-US" b="1" dirty="0"/>
              <a:t>Different storage: NFS, SMB, </a:t>
            </a:r>
            <a:r>
              <a:rPr lang="en-US" b="1" dirty="0" err="1"/>
              <a:t>Ceph</a:t>
            </a:r>
            <a:r>
              <a:rPr lang="en-US" b="1" dirty="0"/>
              <a:t>, Cinder and Swift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Building Your First Helm Chart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25233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Seven</a:t>
            </a:r>
            <a:br>
              <a:rPr lang="en-US" dirty="0"/>
            </a:br>
            <a:r>
              <a:rPr lang="en-US" dirty="0"/>
              <a:t>	</a:t>
            </a:r>
            <a:r>
              <a:rPr lang="en-US" sz="4800" dirty="0">
                <a:solidFill>
                  <a:schemeClr val="accent4"/>
                </a:solidFill>
              </a:rPr>
              <a:t>DB in a Container?</a:t>
            </a:r>
            <a:endParaRPr lang="en-US" dirty="0">
              <a:solidFill>
                <a:schemeClr val="accent4"/>
              </a:solidFill>
            </a:endParaRPr>
          </a:p>
        </p:txBody>
      </p:sp>
    </p:spTree>
    <p:extLst>
      <p:ext uri="{BB962C8B-B14F-4D97-AF65-F5344CB8AC3E}">
        <p14:creationId xmlns:p14="http://schemas.microsoft.com/office/powerpoint/2010/main" val="137363819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t>Run a RDMS database (SQL, MySQL, PostgreSQL) in Kubernetes</a:t>
            </a:r>
          </a:p>
          <a:p>
            <a:pPr lvl="0"/>
            <a:r>
              <a:rPr lang="en-US" b="1" dirty="0"/>
              <a:t>Run a RDMS database in a master/slave configuration</a:t>
            </a:r>
          </a:p>
          <a:p>
            <a:pPr lvl="0"/>
            <a:r>
              <a:rPr lang="en-US" b="1" dirty="0"/>
              <a:t>Run a NoSQL (Mongo/Cassandra) in Kubernetes</a:t>
            </a:r>
          </a:p>
          <a:p>
            <a:pPr lvl="0"/>
            <a:r>
              <a:rPr lang="en-US" b="1" dirty="0"/>
              <a:t>Run a NoSQL (Mongo/Cassandra) in Kubernetes with multiple replicate/shards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Building Your First Helm Chart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9482199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Eight</a:t>
            </a:r>
            <a:br>
              <a:rPr lang="en-US" dirty="0"/>
            </a:br>
            <a:r>
              <a:rPr lang="en-US" dirty="0"/>
              <a:t>	</a:t>
            </a:r>
            <a:r>
              <a:rPr lang="en-US" sz="4800" dirty="0">
                <a:solidFill>
                  <a:schemeClr val="accent4"/>
                </a:solidFill>
              </a:rPr>
              <a:t>Geo Redundancy</a:t>
            </a:r>
            <a:endParaRPr lang="en-US" dirty="0">
              <a:solidFill>
                <a:schemeClr val="accent4"/>
              </a:solidFill>
            </a:endParaRPr>
          </a:p>
        </p:txBody>
      </p:sp>
    </p:spTree>
    <p:extLst>
      <p:ext uri="{BB962C8B-B14F-4D97-AF65-F5344CB8AC3E}">
        <p14:creationId xmlns:p14="http://schemas.microsoft.com/office/powerpoint/2010/main" val="21333544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Add federation to your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Federate Your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7955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Nine</a:t>
            </a:r>
            <a:br>
              <a:rPr lang="en-US" dirty="0"/>
            </a:br>
            <a:r>
              <a:rPr lang="en-US" dirty="0"/>
              <a:t>	</a:t>
            </a:r>
            <a:r>
              <a:rPr lang="en-US" sz="4800" dirty="0">
                <a:solidFill>
                  <a:schemeClr val="accent4"/>
                </a:solidFill>
              </a:rPr>
              <a:t>OpenShift on Azure</a:t>
            </a:r>
            <a:endParaRPr lang="en-US" dirty="0">
              <a:solidFill>
                <a:schemeClr val="accent4"/>
              </a:solidFill>
            </a:endParaRPr>
          </a:p>
        </p:txBody>
      </p:sp>
    </p:spTree>
    <p:extLst>
      <p:ext uri="{BB962C8B-B14F-4D97-AF65-F5344CB8AC3E}">
        <p14:creationId xmlns:p14="http://schemas.microsoft.com/office/powerpoint/2010/main" val="382803690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Install OpenShift on top of your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Installing OpenShift</a:t>
            </a:r>
          </a:p>
        </p:txBody>
      </p:sp>
    </p:spTree>
    <p:extLst>
      <p:ext uri="{BB962C8B-B14F-4D97-AF65-F5344CB8AC3E}">
        <p14:creationId xmlns:p14="http://schemas.microsoft.com/office/powerpoint/2010/main" val="1136956952"/>
      </p:ext>
    </p:extLst>
  </p:cSld>
  <p:clrMapOvr>
    <a:masterClrMapping/>
  </p:clrMapOvr>
  <p:transition>
    <p:fade/>
  </p:transition>
</p:sld>
</file>

<file path=ppt/theme/_rels/theme18.xml.rels><?xml version="1.0" encoding="UTF-8" standalone="yes"?>
<Relationships xmlns="http://schemas.openxmlformats.org/package/2006/relationships"><Relationship Id="rId1" Type="http://schemas.openxmlformats.org/officeDocument/2006/relationships/image" Target="../media/image6.png"/></Relationships>
</file>

<file path=ppt/theme/_rels/theme2.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2.xml><?xml version="1.0" encoding="utf-8"?>
<a:theme xmlns:a="http://schemas.openxmlformats.org/drawingml/2006/main" name="1_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13.xml><?xml version="1.0" encoding="utf-8"?>
<a:theme xmlns:a="http://schemas.openxmlformats.org/drawingml/2006/main" name="1_3-50120_USPS_FY18_Kickoff-ISU_Template_Light">
  <a:themeElements>
    <a:clrScheme name="USPS FY18">
      <a:dk1>
        <a:srgbClr val="272727"/>
      </a:dk1>
      <a:lt1>
        <a:srgbClr val="FFFFFF"/>
      </a:lt1>
      <a:dk2>
        <a:srgbClr val="0078D7"/>
      </a:dk2>
      <a:lt2>
        <a:srgbClr val="EAEAEA"/>
      </a:lt2>
      <a:accent1>
        <a:srgbClr val="0078D7"/>
      </a:accent1>
      <a:accent2>
        <a:srgbClr val="002050"/>
      </a:accent2>
      <a:accent3>
        <a:srgbClr val="5C2D91"/>
      </a:accent3>
      <a:accent4>
        <a:srgbClr val="00BCF2"/>
      </a:accent4>
      <a:accent5>
        <a:srgbClr val="505050"/>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PS_FY18_Kickoff-ISU 16x9 Template_v02.potx" id="{0D3F4848-1020-4927-8012-BBE845A69779}" vid="{960EA15F-F286-4A85-9AE5-B2A1BB0794D1}"/>
    </a:ext>
  </a:extLst>
</a:theme>
</file>

<file path=ppt/theme/theme14.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1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 [Read-Only]" id="{02062F7B-93A9-426E-B10E-A9B5861ECC28}" vid="{C1BCA5F8-9CDB-4F6F-BC79-169B0A0BAF83}"/>
    </a:ext>
  </a:extLst>
</a:theme>
</file>

<file path=ppt/theme/theme1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7.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0.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2.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2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5.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9.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B69890776B164099AA8F8DCE6FC56D" ma:contentTypeVersion="8" ma:contentTypeDescription="Create a new document." ma:contentTypeScope="" ma:versionID="2ae93579267eb1bf71dd94a7efd57c24">
  <xsd:schema xmlns:xsd="http://www.w3.org/2001/XMLSchema" xmlns:xs="http://www.w3.org/2001/XMLSchema" xmlns:p="http://schemas.microsoft.com/office/2006/metadata/properties" xmlns:ns2="481a43e7-fcfa-44e1-b350-07d327270912" targetNamespace="http://schemas.microsoft.com/office/2006/metadata/properties" ma:root="true" ma:fieldsID="c5b16a0998e14d0dc4994c57c9d89c97" ns2:_="">
    <xsd:import namespace="481a43e7-fcfa-44e1-b350-07d32727091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EventHashCode" minOccurs="0"/>
                <xsd:element ref="ns2:MediaServiceGenerationTim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1a43e7-fcfa-44e1-b350-07d3272709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3E6008-9CEB-4C15-B7B4-9350A426D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1a43e7-fcfa-44e1-b350-07d3272709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A791BF9-AC8A-421D-9E20-0AF68E65A4BE}">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481a43e7-fcfa-44e1-b350-07d327270912"/>
    <ds:schemaRef ds:uri="http://www.w3.org/XML/1998/namespace"/>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2435</TotalTime>
  <Words>7528</Words>
  <Application>Microsoft Macintosh PowerPoint</Application>
  <PresentationFormat>Widescreen</PresentationFormat>
  <Paragraphs>1065</Paragraphs>
  <Slides>91</Slides>
  <Notes>48</Notes>
  <HiddenSlides>32</HiddenSlides>
  <MMClips>0</MMClips>
  <ScaleCrop>false</ScaleCrop>
  <HeadingPairs>
    <vt:vector size="6" baseType="variant">
      <vt:variant>
        <vt:lpstr>Fonts Used</vt:lpstr>
      </vt:variant>
      <vt:variant>
        <vt:i4>16</vt:i4>
      </vt:variant>
      <vt:variant>
        <vt:lpstr>Theme</vt:lpstr>
      </vt:variant>
      <vt:variant>
        <vt:i4>23</vt:i4>
      </vt:variant>
      <vt:variant>
        <vt:lpstr>Slide Titles</vt:lpstr>
      </vt:variant>
      <vt:variant>
        <vt:i4>91</vt:i4>
      </vt:variant>
    </vt:vector>
  </HeadingPairs>
  <TitlesOfParts>
    <vt:vector size="130" baseType="lpstr">
      <vt:lpstr>Arial</vt:lpstr>
      <vt:lpstr>Calibri</vt:lpstr>
      <vt:lpstr>Calibri Light</vt:lpstr>
      <vt:lpstr>Consolas</vt:lpstr>
      <vt:lpstr>Noto Sans Symbols</vt:lpstr>
      <vt:lpstr>Noto Symbol</vt:lpstr>
      <vt:lpstr>Open Sans</vt:lpstr>
      <vt:lpstr>Quattrocento Sans</vt:lpstr>
      <vt:lpstr>Segoe Semibold</vt:lpstr>
      <vt:lpstr>Segoe UI</vt:lpstr>
      <vt:lpstr>Segoe UI Light</vt:lpstr>
      <vt:lpstr>Segoe UI Semibold</vt:lpstr>
      <vt:lpstr>Segoe UI Semilight</vt:lpstr>
      <vt:lpstr>Source Sans Pro</vt:lpstr>
      <vt:lpstr>Verdana</vt:lpstr>
      <vt:lpstr>Wingdings</vt:lpstr>
      <vt:lpstr>2_5-30660_TR21_BO_CT_Template</vt:lpstr>
      <vt:lpstr>MS1444_Windows Azure Template 16x9_r08a</vt:lpstr>
      <vt:lpstr>13_Web Camps Template</vt:lpstr>
      <vt:lpstr>Azure_Tour_2015_TEMPLATE</vt:lpstr>
      <vt:lpstr>WHITE TEMPLATE</vt:lpstr>
      <vt:lpstr>2_5-50002_Ignite_Breakout_Template</vt:lpstr>
      <vt:lpstr>1_5-30660_TR21_BO_CT_Template</vt:lpstr>
      <vt:lpstr>Openess 16-9_June-2014</vt:lpstr>
      <vt:lpstr>5-50113_Microsoft_Ready_Light_Template</vt:lpstr>
      <vt:lpstr>3_WHITE TEMPLATE</vt:lpstr>
      <vt:lpstr>LIGHT GRAY TEMPLATE</vt:lpstr>
      <vt:lpstr>1_DARK GRAY TEMPLATE</vt:lpstr>
      <vt:lpstr>1_3-50120_USPS_FY18_Kickoff-ISU_Template_Light</vt:lpstr>
      <vt:lpstr>Azure_PPT_template 1</vt:lpstr>
      <vt:lpstr>1_5-30551_TR19_BO_CT_Template</vt:lpstr>
      <vt:lpstr>1_5-50113_Microsoft_Ready_Light_Template</vt:lpstr>
      <vt:lpstr>1_WHITE TEMPLATE</vt:lpstr>
      <vt:lpstr>1_MS1444_Windows Azure Template 16x9_r08a</vt:lpstr>
      <vt:lpstr>3_5-30660_TR21_BO_CT_Template</vt:lpstr>
      <vt:lpstr>14_Web Camps Template</vt:lpstr>
      <vt:lpstr>Server and Cloud 2013</vt:lpstr>
      <vt:lpstr>2_DARK GRAY TEMPLATE</vt:lpstr>
      <vt:lpstr>3_Office Theme</vt:lpstr>
      <vt:lpstr>Kubernetes as Infrastructure</vt:lpstr>
      <vt:lpstr>PowerPoint Presentation</vt:lpstr>
      <vt:lpstr>PowerPoint Presentation</vt:lpstr>
      <vt:lpstr>Fab Medical Website</vt:lpstr>
      <vt:lpstr>Introducing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Fundamentals (continued)  Services &amp; Networking</vt:lpstr>
      <vt:lpstr>Deeper into it….</vt:lpstr>
      <vt:lpstr>Networking in Kubernetes</vt:lpstr>
      <vt:lpstr>Service Discovery with Kubernetes</vt:lpstr>
      <vt:lpstr>Ingresses</vt:lpstr>
      <vt:lpstr>Container Network Interface (CNI)</vt:lpstr>
      <vt:lpstr>PowerPoint Presentation</vt:lpstr>
      <vt:lpstr>Kubernetes  Scaling &amp; HA</vt:lpstr>
      <vt:lpstr>Application Scaling Strategies</vt:lpstr>
      <vt:lpstr>Scaling Pods</vt:lpstr>
      <vt:lpstr>Scaling Nodes</vt:lpstr>
      <vt:lpstr>Scaling the AKS Cluster</vt:lpstr>
      <vt:lpstr>PowerPoint Presentation</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PowerPoint Presentation</vt:lpstr>
      <vt:lpstr>Operationalizing K8S  Monitoring</vt:lpstr>
      <vt:lpstr>Explain monitoring stuff here….</vt:lpstr>
      <vt:lpstr>Monitoring </vt:lpstr>
      <vt:lpstr>PowerPoint Presentation</vt:lpstr>
      <vt:lpstr>Need to monitor for dynamic environments</vt:lpstr>
      <vt:lpstr>Application Health and Readiness </vt:lpstr>
      <vt:lpstr>Monitoring: What indicators matter in Kubernetes</vt:lpstr>
      <vt:lpstr>Logging</vt:lpstr>
      <vt:lpstr>PowerPoint Presentation</vt:lpstr>
      <vt:lpstr>PowerPoint Presentation</vt:lpstr>
      <vt:lpstr>Hour Five  Operations</vt:lpstr>
      <vt:lpstr>PowerPoint Presentation</vt:lpstr>
      <vt:lpstr>Hour Six  Advanced Deployments</vt:lpstr>
      <vt:lpstr>PowerPoint Presentation</vt:lpstr>
      <vt:lpstr>Hour Seven  DB in a Container?</vt:lpstr>
      <vt:lpstr>PowerPoint Presentation</vt:lpstr>
      <vt:lpstr>Hour Eight  Geo Redundancy</vt:lpstr>
      <vt:lpstr>PowerPoint Presentation</vt:lpstr>
      <vt:lpstr>Hour Nine  OpenShift on Azure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Gino Filicetti</cp:lastModifiedBy>
  <cp:revision>30</cp:revision>
  <dcterms:modified xsi:type="dcterms:W3CDTF">2018-09-25T22:06:34Z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0x010100FBB69890776B164099AA8F8DCE6FC56D</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peterlau@microsoft.com</vt:lpwstr>
  </property>
  <property fmtid="{D5CDD505-2E9C-101B-9397-08002B2CF9AE}" pid="7" name="MSIP_Label_f42aa342-8706-4288-bd11-ebb85995028c_SetDate">
    <vt:lpwstr>2017-10-16T13:42:29.6771538-02:00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